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1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9: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0" name="Google Shape;270;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0: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 name="Google Shape;276;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1: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 name="Google Shape;288;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b52cc471f1_0_0:notes"/>
          <p:cNvSpPr txBox="1">
            <a:spLocks noGrp="1"/>
          </p:cNvSpPr>
          <p:nvPr>
            <p:ph type="body" idx="1"/>
          </p:nvPr>
        </p:nvSpPr>
        <p:spPr>
          <a:xfrm>
            <a:off x="701025" y="4415775"/>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8" name="Google Shape;228;gb52cc471f1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4" name="Google Shape;234;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4: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0" name="Google Shape;240;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5: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 name="Google Shape;246;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6: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7: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8" name="Google Shape;258;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8: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4" name="Google Shape;264;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pic>
        <p:nvPicPr>
          <p:cNvPr id="13" name="Google Shape;13;p2" descr="HD-ShadowLong.png"/>
          <p:cNvPicPr preferRelativeResize="0"/>
          <p:nvPr/>
        </p:nvPicPr>
        <p:blipFill rotWithShape="1">
          <a:blip r:embed="rId2">
            <a:alphaModFix/>
          </a:blip>
          <a:srcRect/>
          <a:stretch/>
        </p:blipFill>
        <p:spPr>
          <a:xfrm>
            <a:off x="1" y="4242851"/>
            <a:ext cx="6726063" cy="275942"/>
          </a:xfrm>
          <a:prstGeom prst="rect">
            <a:avLst/>
          </a:prstGeom>
          <a:noFill/>
          <a:ln>
            <a:noFill/>
          </a:ln>
        </p:spPr>
      </p:pic>
      <p:pic>
        <p:nvPicPr>
          <p:cNvPr id="14" name="Google Shape;14;p2" descr="HD-ShadowShort.png"/>
          <p:cNvPicPr preferRelativeResize="0"/>
          <p:nvPr/>
        </p:nvPicPr>
        <p:blipFill rotWithShape="1">
          <a:blip r:embed="rId3">
            <a:alphaModFix/>
          </a:blip>
          <a:srcRect/>
          <a:stretch/>
        </p:blipFill>
        <p:spPr>
          <a:xfrm>
            <a:off x="6833787" y="4243845"/>
            <a:ext cx="2307831" cy="276940"/>
          </a:xfrm>
          <a:prstGeom prst="rect">
            <a:avLst/>
          </a:prstGeom>
          <a:noFill/>
          <a:ln>
            <a:noFill/>
          </a:ln>
        </p:spPr>
      </p:pic>
      <p:sp>
        <p:nvSpPr>
          <p:cNvPr id="15" name="Google Shape;15;p2"/>
          <p:cNvSpPr/>
          <p:nvPr/>
        </p:nvSpPr>
        <p:spPr>
          <a:xfrm>
            <a:off x="0" y="2590078"/>
            <a:ext cx="6726064" cy="1660332"/>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a:off x="6833787" y="2590078"/>
            <a:ext cx="2307832" cy="1660332"/>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txBox="1">
            <a:spLocks noGrp="1"/>
          </p:cNvSpPr>
          <p:nvPr>
            <p:ph type="ctrTitle"/>
          </p:nvPr>
        </p:nvSpPr>
        <p:spPr>
          <a:xfrm>
            <a:off x="510242" y="2733709"/>
            <a:ext cx="6069268" cy="1373070"/>
          </a:xfrm>
          <a:prstGeom prst="rect">
            <a:avLst/>
          </a:prstGeom>
          <a:noFill/>
          <a:ln>
            <a:noFill/>
          </a:ln>
        </p:spPr>
        <p:txBody>
          <a:bodyPr spcFirstLastPara="1" wrap="square" lIns="91425" tIns="45700" rIns="91425" bIns="45700" anchor="b" anchorCtr="0">
            <a:noAutofit/>
          </a:bodyPr>
          <a:lstStyle>
            <a:lvl1pPr lvl="0" algn="r">
              <a:lnSpc>
                <a:spcPct val="90000"/>
              </a:lnSpc>
              <a:spcBef>
                <a:spcPts val="0"/>
              </a:spcBef>
              <a:spcAft>
                <a:spcPts val="0"/>
              </a:spcAft>
              <a:buClr>
                <a:schemeClr val="lt1"/>
              </a:buClr>
              <a:buSzPts val="4800"/>
              <a:buFont typeface="Trebuchet MS"/>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510241" y="4394040"/>
            <a:ext cx="6108101" cy="1117687"/>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Clr>
                <a:schemeClr val="lt1"/>
              </a:buClr>
              <a:buSzPts val="2000"/>
              <a:buNone/>
              <a:defRPr sz="20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9" name="Google Shape;19;p2"/>
          <p:cNvSpPr txBox="1">
            <a:spLocks noGrp="1"/>
          </p:cNvSpPr>
          <p:nvPr>
            <p:ph type="dt" idx="10"/>
          </p:nvPr>
        </p:nvSpPr>
        <p:spPr>
          <a:xfrm>
            <a:off x="4555655" y="5936188"/>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533401" y="5936189"/>
            <a:ext cx="402166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7010399" y="2750337"/>
            <a:ext cx="1370293" cy="1356442"/>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10"/>
        <p:cNvGrpSpPr/>
        <p:nvPr/>
      </p:nvGrpSpPr>
      <p:grpSpPr>
        <a:xfrm>
          <a:off x="0" y="0"/>
          <a:ext cx="0" cy="0"/>
          <a:chOff x="0" y="0"/>
          <a:chExt cx="0" cy="0"/>
        </a:xfrm>
      </p:grpSpPr>
      <p:grpSp>
        <p:nvGrpSpPr>
          <p:cNvPr id="111" name="Google Shape;111;p11"/>
          <p:cNvGrpSpPr/>
          <p:nvPr/>
        </p:nvGrpSpPr>
        <p:grpSpPr>
          <a:xfrm>
            <a:off x="0" y="4572000"/>
            <a:ext cx="9161969" cy="1677035"/>
            <a:chOff x="0" y="2895600"/>
            <a:chExt cx="9161969" cy="1677035"/>
          </a:xfrm>
        </p:grpSpPr>
        <p:pic>
          <p:nvPicPr>
            <p:cNvPr id="112" name="Google Shape;112;p11" descr="HD-ShadowLong.png"/>
            <p:cNvPicPr preferRelativeResize="0"/>
            <p:nvPr/>
          </p:nvPicPr>
          <p:blipFill rotWithShape="1">
            <a:blip r:embed="rId2">
              <a:alphaModFix/>
            </a:blip>
            <a:srcRect l="26982" r="-217"/>
            <a:stretch/>
          </p:blipFill>
          <p:spPr>
            <a:xfrm>
              <a:off x="0" y="4251471"/>
              <a:ext cx="7644384" cy="321164"/>
            </a:xfrm>
            <a:prstGeom prst="rect">
              <a:avLst/>
            </a:prstGeom>
            <a:noFill/>
            <a:ln>
              <a:noFill/>
            </a:ln>
          </p:spPr>
        </p:pic>
        <p:pic>
          <p:nvPicPr>
            <p:cNvPr id="113" name="Google Shape;113;p11" descr="HD-ShadowShort.png"/>
            <p:cNvPicPr preferRelativeResize="0"/>
            <p:nvPr/>
          </p:nvPicPr>
          <p:blipFill rotWithShape="1">
            <a:blip r:embed="rId3">
              <a:alphaModFix/>
            </a:blip>
            <a:srcRect r="9870"/>
            <a:stretch/>
          </p:blipFill>
          <p:spPr>
            <a:xfrm>
              <a:off x="7717217" y="4259262"/>
              <a:ext cx="1444752" cy="144270"/>
            </a:xfrm>
            <a:prstGeom prst="rect">
              <a:avLst/>
            </a:prstGeom>
            <a:noFill/>
            <a:ln>
              <a:noFill/>
            </a:ln>
          </p:spPr>
        </p:pic>
        <p:sp>
          <p:nvSpPr>
            <p:cNvPr id="114" name="Google Shape;114;p11"/>
            <p:cNvSpPr/>
            <p:nvPr/>
          </p:nvSpPr>
          <p:spPr>
            <a:xfrm>
              <a:off x="0" y="2895600"/>
              <a:ext cx="7567140"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1"/>
            <p:cNvSpPr/>
            <p:nvPr/>
          </p:nvSpPr>
          <p:spPr>
            <a:xfrm>
              <a:off x="7710769" y="2895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6" name="Google Shape;116;p11"/>
          <p:cNvSpPr txBox="1">
            <a:spLocks noGrp="1"/>
          </p:cNvSpPr>
          <p:nvPr>
            <p:ph type="title"/>
          </p:nvPr>
        </p:nvSpPr>
        <p:spPr>
          <a:xfrm>
            <a:off x="533403" y="4711617"/>
            <a:ext cx="6894770" cy="54448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Trebuchet M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1"/>
          <p:cNvSpPr>
            <a:spLocks noGrp="1"/>
          </p:cNvSpPr>
          <p:nvPr>
            <p:ph type="pic" idx="2"/>
          </p:nvPr>
        </p:nvSpPr>
        <p:spPr>
          <a:xfrm>
            <a:off x="531639" y="609598"/>
            <a:ext cx="6896534" cy="3589575"/>
          </a:xfrm>
          <a:prstGeom prst="rect">
            <a:avLst/>
          </a:prstGeom>
          <a:noFill/>
          <a:ln>
            <a:noFill/>
          </a:ln>
          <a:effectLst>
            <a:outerShdw blurRad="76200" dist="63500" dir="5040000" algn="tl" rotWithShape="0">
              <a:srgbClr val="000000">
                <a:alpha val="40392"/>
              </a:srgbClr>
            </a:outerShdw>
          </a:effectLst>
        </p:spPr>
      </p:sp>
      <p:sp>
        <p:nvSpPr>
          <p:cNvPr id="118" name="Google Shape;118;p11"/>
          <p:cNvSpPr txBox="1">
            <a:spLocks noGrp="1"/>
          </p:cNvSpPr>
          <p:nvPr>
            <p:ph type="body" idx="1"/>
          </p:nvPr>
        </p:nvSpPr>
        <p:spPr>
          <a:xfrm>
            <a:off x="533401" y="5256098"/>
            <a:ext cx="6894772" cy="54781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19" name="Google Shape;119;p11"/>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1"/>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1"/>
          <p:cNvSpPr txBox="1">
            <a:spLocks noGrp="1"/>
          </p:cNvSpPr>
          <p:nvPr>
            <p:ph type="sldNum" idx="12"/>
          </p:nvPr>
        </p:nvSpPr>
        <p:spPr>
          <a:xfrm>
            <a:off x="7856438" y="4711310"/>
            <a:ext cx="1149836"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22"/>
        <p:cNvGrpSpPr/>
        <p:nvPr/>
      </p:nvGrpSpPr>
      <p:grpSpPr>
        <a:xfrm>
          <a:off x="0" y="0"/>
          <a:ext cx="0" cy="0"/>
          <a:chOff x="0" y="0"/>
          <a:chExt cx="0" cy="0"/>
        </a:xfrm>
      </p:grpSpPr>
      <p:grpSp>
        <p:nvGrpSpPr>
          <p:cNvPr id="123" name="Google Shape;123;p12"/>
          <p:cNvGrpSpPr/>
          <p:nvPr/>
        </p:nvGrpSpPr>
        <p:grpSpPr>
          <a:xfrm>
            <a:off x="0" y="4572000"/>
            <a:ext cx="9161969" cy="1677035"/>
            <a:chOff x="0" y="2895600"/>
            <a:chExt cx="9161969" cy="1677035"/>
          </a:xfrm>
        </p:grpSpPr>
        <p:pic>
          <p:nvPicPr>
            <p:cNvPr id="124" name="Google Shape;124;p12" descr="HD-ShadowLong.png"/>
            <p:cNvPicPr preferRelativeResize="0"/>
            <p:nvPr/>
          </p:nvPicPr>
          <p:blipFill rotWithShape="1">
            <a:blip r:embed="rId2">
              <a:alphaModFix/>
            </a:blip>
            <a:srcRect l="26982" r="-217"/>
            <a:stretch/>
          </p:blipFill>
          <p:spPr>
            <a:xfrm>
              <a:off x="0" y="4251471"/>
              <a:ext cx="7644384" cy="321164"/>
            </a:xfrm>
            <a:prstGeom prst="rect">
              <a:avLst/>
            </a:prstGeom>
            <a:noFill/>
            <a:ln>
              <a:noFill/>
            </a:ln>
          </p:spPr>
        </p:pic>
        <p:pic>
          <p:nvPicPr>
            <p:cNvPr id="125" name="Google Shape;125;p12" descr="HD-ShadowShort.png"/>
            <p:cNvPicPr preferRelativeResize="0"/>
            <p:nvPr/>
          </p:nvPicPr>
          <p:blipFill rotWithShape="1">
            <a:blip r:embed="rId3">
              <a:alphaModFix/>
            </a:blip>
            <a:srcRect r="9870"/>
            <a:stretch/>
          </p:blipFill>
          <p:spPr>
            <a:xfrm>
              <a:off x="7717217" y="4259262"/>
              <a:ext cx="1444752" cy="144270"/>
            </a:xfrm>
            <a:prstGeom prst="rect">
              <a:avLst/>
            </a:prstGeom>
            <a:noFill/>
            <a:ln>
              <a:noFill/>
            </a:ln>
          </p:spPr>
        </p:pic>
        <p:sp>
          <p:nvSpPr>
            <p:cNvPr id="126" name="Google Shape;126;p12"/>
            <p:cNvSpPr/>
            <p:nvPr/>
          </p:nvSpPr>
          <p:spPr>
            <a:xfrm>
              <a:off x="0" y="2895600"/>
              <a:ext cx="7567140"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2"/>
            <p:cNvSpPr/>
            <p:nvPr/>
          </p:nvSpPr>
          <p:spPr>
            <a:xfrm>
              <a:off x="7710769" y="2895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8" name="Google Shape;128;p12"/>
          <p:cNvSpPr txBox="1">
            <a:spLocks noGrp="1"/>
          </p:cNvSpPr>
          <p:nvPr>
            <p:ph type="title"/>
          </p:nvPr>
        </p:nvSpPr>
        <p:spPr>
          <a:xfrm>
            <a:off x="524255" y="609597"/>
            <a:ext cx="6896534" cy="35927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2"/>
          <p:cNvSpPr txBox="1">
            <a:spLocks noGrp="1"/>
          </p:cNvSpPr>
          <p:nvPr>
            <p:ph type="body" idx="1"/>
          </p:nvPr>
        </p:nvSpPr>
        <p:spPr>
          <a:xfrm>
            <a:off x="531638" y="4710340"/>
            <a:ext cx="6889151" cy="110176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30" name="Google Shape;130;p12"/>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2"/>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2"/>
          <p:cNvSpPr txBox="1">
            <a:spLocks noGrp="1"/>
          </p:cNvSpPr>
          <p:nvPr>
            <p:ph type="sldNum" idx="12"/>
          </p:nvPr>
        </p:nvSpPr>
        <p:spPr>
          <a:xfrm>
            <a:off x="7856438" y="4711616"/>
            <a:ext cx="1149836"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33"/>
        <p:cNvGrpSpPr/>
        <p:nvPr/>
      </p:nvGrpSpPr>
      <p:grpSpPr>
        <a:xfrm>
          <a:off x="0" y="0"/>
          <a:ext cx="0" cy="0"/>
          <a:chOff x="0" y="0"/>
          <a:chExt cx="0" cy="0"/>
        </a:xfrm>
      </p:grpSpPr>
      <p:grpSp>
        <p:nvGrpSpPr>
          <p:cNvPr id="134" name="Google Shape;134;p13"/>
          <p:cNvGrpSpPr/>
          <p:nvPr/>
        </p:nvGrpSpPr>
        <p:grpSpPr>
          <a:xfrm>
            <a:off x="0" y="4572000"/>
            <a:ext cx="9161969" cy="1677035"/>
            <a:chOff x="0" y="2895600"/>
            <a:chExt cx="9161969" cy="1677035"/>
          </a:xfrm>
        </p:grpSpPr>
        <p:pic>
          <p:nvPicPr>
            <p:cNvPr id="135" name="Google Shape;135;p13" descr="HD-ShadowLong.png"/>
            <p:cNvPicPr preferRelativeResize="0"/>
            <p:nvPr/>
          </p:nvPicPr>
          <p:blipFill rotWithShape="1">
            <a:blip r:embed="rId2">
              <a:alphaModFix/>
            </a:blip>
            <a:srcRect l="26982" r="-217"/>
            <a:stretch/>
          </p:blipFill>
          <p:spPr>
            <a:xfrm>
              <a:off x="0" y="4251471"/>
              <a:ext cx="7644384" cy="321164"/>
            </a:xfrm>
            <a:prstGeom prst="rect">
              <a:avLst/>
            </a:prstGeom>
            <a:noFill/>
            <a:ln>
              <a:noFill/>
            </a:ln>
          </p:spPr>
        </p:pic>
        <p:pic>
          <p:nvPicPr>
            <p:cNvPr id="136" name="Google Shape;136;p13" descr="HD-ShadowShort.png"/>
            <p:cNvPicPr preferRelativeResize="0"/>
            <p:nvPr/>
          </p:nvPicPr>
          <p:blipFill rotWithShape="1">
            <a:blip r:embed="rId3">
              <a:alphaModFix/>
            </a:blip>
            <a:srcRect r="9870"/>
            <a:stretch/>
          </p:blipFill>
          <p:spPr>
            <a:xfrm>
              <a:off x="7717217" y="4259262"/>
              <a:ext cx="1444752" cy="144270"/>
            </a:xfrm>
            <a:prstGeom prst="rect">
              <a:avLst/>
            </a:prstGeom>
            <a:noFill/>
            <a:ln>
              <a:noFill/>
            </a:ln>
          </p:spPr>
        </p:pic>
        <p:sp>
          <p:nvSpPr>
            <p:cNvPr id="137" name="Google Shape;137;p13"/>
            <p:cNvSpPr/>
            <p:nvPr/>
          </p:nvSpPr>
          <p:spPr>
            <a:xfrm>
              <a:off x="0" y="2895600"/>
              <a:ext cx="7567140"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3"/>
            <p:cNvSpPr/>
            <p:nvPr/>
          </p:nvSpPr>
          <p:spPr>
            <a:xfrm>
              <a:off x="7710769" y="2895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9" name="Google Shape;139;p13"/>
          <p:cNvSpPr txBox="1">
            <a:spLocks noGrp="1"/>
          </p:cNvSpPr>
          <p:nvPr>
            <p:ph type="title"/>
          </p:nvPr>
        </p:nvSpPr>
        <p:spPr>
          <a:xfrm>
            <a:off x="767921" y="616983"/>
            <a:ext cx="6425147" cy="303606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3"/>
          <p:cNvSpPr txBox="1">
            <a:spLocks noGrp="1"/>
          </p:cNvSpPr>
          <p:nvPr>
            <p:ph type="body" idx="1"/>
          </p:nvPr>
        </p:nvSpPr>
        <p:spPr>
          <a:xfrm>
            <a:off x="989438" y="3660763"/>
            <a:ext cx="5987731" cy="5489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41" name="Google Shape;141;p13"/>
          <p:cNvSpPr txBox="1">
            <a:spLocks noGrp="1"/>
          </p:cNvSpPr>
          <p:nvPr>
            <p:ph type="body" idx="2"/>
          </p:nvPr>
        </p:nvSpPr>
        <p:spPr>
          <a:xfrm>
            <a:off x="531638" y="4710340"/>
            <a:ext cx="6903919" cy="110176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42" name="Google Shape;142;p13"/>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3"/>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13"/>
          <p:cNvSpPr txBox="1">
            <a:spLocks noGrp="1"/>
          </p:cNvSpPr>
          <p:nvPr>
            <p:ph type="sldNum" idx="12"/>
          </p:nvPr>
        </p:nvSpPr>
        <p:spPr>
          <a:xfrm>
            <a:off x="7856438" y="4709926"/>
            <a:ext cx="1149836"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
        <p:nvSpPr>
          <p:cNvPr id="145" name="Google Shape;145;p13"/>
          <p:cNvSpPr txBox="1"/>
          <p:nvPr/>
        </p:nvSpPr>
        <p:spPr>
          <a:xfrm>
            <a:off x="270932" y="748116"/>
            <a:ext cx="5334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7200"/>
              <a:buFont typeface="Trebuchet MS"/>
              <a:buNone/>
            </a:pPr>
            <a:r>
              <a:rPr lang="en-US" sz="7200" b="0" i="0" u="none" strike="noStrike" cap="none">
                <a:solidFill>
                  <a:schemeClr val="lt1"/>
                </a:solidFill>
                <a:latin typeface="Trebuchet MS"/>
                <a:ea typeface="Trebuchet MS"/>
                <a:cs typeface="Trebuchet MS"/>
                <a:sym typeface="Trebuchet MS"/>
              </a:rPr>
              <a:t>“</a:t>
            </a:r>
            <a:endParaRPr sz="1400" b="0" i="0" u="none" strike="noStrike" cap="none">
              <a:solidFill>
                <a:srgbClr val="000000"/>
              </a:solidFill>
              <a:latin typeface="Arial"/>
              <a:ea typeface="Arial"/>
              <a:cs typeface="Arial"/>
              <a:sym typeface="Arial"/>
            </a:endParaRPr>
          </a:p>
        </p:txBody>
      </p:sp>
      <p:sp>
        <p:nvSpPr>
          <p:cNvPr id="146" name="Google Shape;146;p13"/>
          <p:cNvSpPr txBox="1"/>
          <p:nvPr/>
        </p:nvSpPr>
        <p:spPr>
          <a:xfrm>
            <a:off x="6967191" y="2998573"/>
            <a:ext cx="457200" cy="58477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7200"/>
              <a:buFont typeface="Trebuchet MS"/>
              <a:buNone/>
            </a:pPr>
            <a:r>
              <a:rPr lang="en-US" sz="7200" b="0" i="0" u="none" strike="noStrike" cap="none">
                <a:solidFill>
                  <a:schemeClr val="lt1"/>
                </a:solidFill>
                <a:latin typeface="Trebuchet MS"/>
                <a:ea typeface="Trebuchet MS"/>
                <a:cs typeface="Trebuchet MS"/>
                <a:sym typeface="Trebuchet MS"/>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47"/>
        <p:cNvGrpSpPr/>
        <p:nvPr/>
      </p:nvGrpSpPr>
      <p:grpSpPr>
        <a:xfrm>
          <a:off x="0" y="0"/>
          <a:ext cx="0" cy="0"/>
          <a:chOff x="0" y="0"/>
          <a:chExt cx="0" cy="0"/>
        </a:xfrm>
      </p:grpSpPr>
      <p:grpSp>
        <p:nvGrpSpPr>
          <p:cNvPr id="148" name="Google Shape;148;p14"/>
          <p:cNvGrpSpPr/>
          <p:nvPr/>
        </p:nvGrpSpPr>
        <p:grpSpPr>
          <a:xfrm>
            <a:off x="0" y="4572000"/>
            <a:ext cx="9161969" cy="1677035"/>
            <a:chOff x="0" y="2895600"/>
            <a:chExt cx="9161969" cy="1677035"/>
          </a:xfrm>
        </p:grpSpPr>
        <p:pic>
          <p:nvPicPr>
            <p:cNvPr id="149" name="Google Shape;149;p14" descr="HD-ShadowLong.png"/>
            <p:cNvPicPr preferRelativeResize="0"/>
            <p:nvPr/>
          </p:nvPicPr>
          <p:blipFill rotWithShape="1">
            <a:blip r:embed="rId2">
              <a:alphaModFix/>
            </a:blip>
            <a:srcRect l="26982" r="-217"/>
            <a:stretch/>
          </p:blipFill>
          <p:spPr>
            <a:xfrm>
              <a:off x="0" y="4251471"/>
              <a:ext cx="7644384" cy="321164"/>
            </a:xfrm>
            <a:prstGeom prst="rect">
              <a:avLst/>
            </a:prstGeom>
            <a:noFill/>
            <a:ln>
              <a:noFill/>
            </a:ln>
          </p:spPr>
        </p:pic>
        <p:pic>
          <p:nvPicPr>
            <p:cNvPr id="150" name="Google Shape;150;p14" descr="HD-ShadowShort.png"/>
            <p:cNvPicPr preferRelativeResize="0"/>
            <p:nvPr/>
          </p:nvPicPr>
          <p:blipFill rotWithShape="1">
            <a:blip r:embed="rId3">
              <a:alphaModFix/>
            </a:blip>
            <a:srcRect r="9870"/>
            <a:stretch/>
          </p:blipFill>
          <p:spPr>
            <a:xfrm>
              <a:off x="7717217" y="4259262"/>
              <a:ext cx="1444752" cy="144270"/>
            </a:xfrm>
            <a:prstGeom prst="rect">
              <a:avLst/>
            </a:prstGeom>
            <a:noFill/>
            <a:ln>
              <a:noFill/>
            </a:ln>
          </p:spPr>
        </p:pic>
        <p:sp>
          <p:nvSpPr>
            <p:cNvPr id="151" name="Google Shape;151;p14"/>
            <p:cNvSpPr/>
            <p:nvPr/>
          </p:nvSpPr>
          <p:spPr>
            <a:xfrm>
              <a:off x="0" y="2895600"/>
              <a:ext cx="7567140"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4"/>
            <p:cNvSpPr/>
            <p:nvPr/>
          </p:nvSpPr>
          <p:spPr>
            <a:xfrm>
              <a:off x="7710769" y="2895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3" name="Google Shape;153;p14"/>
          <p:cNvSpPr txBox="1">
            <a:spLocks noGrp="1"/>
          </p:cNvSpPr>
          <p:nvPr>
            <p:ph type="title"/>
          </p:nvPr>
        </p:nvSpPr>
        <p:spPr>
          <a:xfrm>
            <a:off x="531638" y="4710340"/>
            <a:ext cx="6896534" cy="58981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14"/>
          <p:cNvSpPr txBox="1">
            <a:spLocks noGrp="1"/>
          </p:cNvSpPr>
          <p:nvPr>
            <p:ph type="body" idx="1"/>
          </p:nvPr>
        </p:nvSpPr>
        <p:spPr>
          <a:xfrm>
            <a:off x="531639" y="5300150"/>
            <a:ext cx="6896534" cy="511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55" name="Google Shape;155;p14"/>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14"/>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14"/>
          <p:cNvSpPr txBox="1">
            <a:spLocks noGrp="1"/>
          </p:cNvSpPr>
          <p:nvPr>
            <p:ph type="sldNum" idx="12"/>
          </p:nvPr>
        </p:nvSpPr>
        <p:spPr>
          <a:xfrm>
            <a:off x="7856438" y="4709926"/>
            <a:ext cx="1149836"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58"/>
        <p:cNvGrpSpPr/>
        <p:nvPr/>
      </p:nvGrpSpPr>
      <p:grpSpPr>
        <a:xfrm>
          <a:off x="0" y="0"/>
          <a:ext cx="0" cy="0"/>
          <a:chOff x="0" y="0"/>
          <a:chExt cx="0" cy="0"/>
        </a:xfrm>
      </p:grpSpPr>
      <p:grpSp>
        <p:nvGrpSpPr>
          <p:cNvPr id="159" name="Google Shape;159;p15"/>
          <p:cNvGrpSpPr/>
          <p:nvPr/>
        </p:nvGrpSpPr>
        <p:grpSpPr>
          <a:xfrm>
            <a:off x="0" y="609600"/>
            <a:ext cx="9161969" cy="1677035"/>
            <a:chOff x="0" y="2895600"/>
            <a:chExt cx="9161969" cy="1677035"/>
          </a:xfrm>
        </p:grpSpPr>
        <p:pic>
          <p:nvPicPr>
            <p:cNvPr id="160" name="Google Shape;160;p15" descr="HD-ShadowLong.png"/>
            <p:cNvPicPr preferRelativeResize="0"/>
            <p:nvPr/>
          </p:nvPicPr>
          <p:blipFill rotWithShape="1">
            <a:blip r:embed="rId2">
              <a:alphaModFix/>
            </a:blip>
            <a:srcRect l="26982" r="-217"/>
            <a:stretch/>
          </p:blipFill>
          <p:spPr>
            <a:xfrm>
              <a:off x="0" y="4251471"/>
              <a:ext cx="7644384" cy="321164"/>
            </a:xfrm>
            <a:prstGeom prst="rect">
              <a:avLst/>
            </a:prstGeom>
            <a:noFill/>
            <a:ln>
              <a:noFill/>
            </a:ln>
          </p:spPr>
        </p:pic>
        <p:pic>
          <p:nvPicPr>
            <p:cNvPr id="161" name="Google Shape;161;p15" descr="HD-ShadowShort.png"/>
            <p:cNvPicPr preferRelativeResize="0"/>
            <p:nvPr/>
          </p:nvPicPr>
          <p:blipFill rotWithShape="1">
            <a:blip r:embed="rId3">
              <a:alphaModFix/>
            </a:blip>
            <a:srcRect r="9870"/>
            <a:stretch/>
          </p:blipFill>
          <p:spPr>
            <a:xfrm>
              <a:off x="7717217" y="4259262"/>
              <a:ext cx="1444752" cy="144270"/>
            </a:xfrm>
            <a:prstGeom prst="rect">
              <a:avLst/>
            </a:prstGeom>
            <a:noFill/>
            <a:ln>
              <a:noFill/>
            </a:ln>
          </p:spPr>
        </p:pic>
        <p:sp>
          <p:nvSpPr>
            <p:cNvPr id="162" name="Google Shape;162;p15"/>
            <p:cNvSpPr/>
            <p:nvPr/>
          </p:nvSpPr>
          <p:spPr>
            <a:xfrm>
              <a:off x="0" y="2895600"/>
              <a:ext cx="7567140"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15"/>
            <p:cNvSpPr/>
            <p:nvPr/>
          </p:nvSpPr>
          <p:spPr>
            <a:xfrm>
              <a:off x="7710769" y="2895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4" name="Google Shape;164;p15"/>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15"/>
          <p:cNvSpPr txBox="1">
            <a:spLocks noGrp="1"/>
          </p:cNvSpPr>
          <p:nvPr>
            <p:ph type="body" idx="1"/>
          </p:nvPr>
        </p:nvSpPr>
        <p:spPr>
          <a:xfrm>
            <a:off x="532629" y="2329489"/>
            <a:ext cx="219456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66" name="Google Shape;166;p15"/>
          <p:cNvSpPr txBox="1">
            <a:spLocks noGrp="1"/>
          </p:cNvSpPr>
          <p:nvPr>
            <p:ph type="body" idx="2"/>
          </p:nvPr>
        </p:nvSpPr>
        <p:spPr>
          <a:xfrm>
            <a:off x="539777" y="3015290"/>
            <a:ext cx="2194560" cy="29135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67" name="Google Shape;167;p15"/>
          <p:cNvSpPr txBox="1">
            <a:spLocks noGrp="1"/>
          </p:cNvSpPr>
          <p:nvPr>
            <p:ph type="body" idx="3"/>
          </p:nvPr>
        </p:nvSpPr>
        <p:spPr>
          <a:xfrm>
            <a:off x="2878413" y="2336873"/>
            <a:ext cx="219456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68" name="Google Shape;168;p15"/>
          <p:cNvSpPr txBox="1">
            <a:spLocks noGrp="1"/>
          </p:cNvSpPr>
          <p:nvPr>
            <p:ph type="body" idx="4"/>
          </p:nvPr>
        </p:nvSpPr>
        <p:spPr>
          <a:xfrm>
            <a:off x="2879710" y="3007906"/>
            <a:ext cx="2194560" cy="29135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69" name="Google Shape;169;p15"/>
          <p:cNvSpPr txBox="1">
            <a:spLocks noGrp="1"/>
          </p:cNvSpPr>
          <p:nvPr>
            <p:ph type="body" idx="5"/>
          </p:nvPr>
        </p:nvSpPr>
        <p:spPr>
          <a:xfrm>
            <a:off x="5226136" y="2336873"/>
            <a:ext cx="219456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70" name="Google Shape;170;p15"/>
          <p:cNvSpPr txBox="1">
            <a:spLocks noGrp="1"/>
          </p:cNvSpPr>
          <p:nvPr>
            <p:ph type="body" idx="6"/>
          </p:nvPr>
        </p:nvSpPr>
        <p:spPr>
          <a:xfrm>
            <a:off x="5233520" y="3007905"/>
            <a:ext cx="2194560" cy="29135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71" name="Google Shape;171;p15"/>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15"/>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15"/>
          <p:cNvSpPr txBox="1">
            <a:spLocks noGrp="1"/>
          </p:cNvSpPr>
          <p:nvPr>
            <p:ph type="sldNum" idx="12"/>
          </p:nvPr>
        </p:nvSpPr>
        <p:spPr>
          <a:xfrm>
            <a:off x="7848600" y="753228"/>
            <a:ext cx="1157674"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74"/>
        <p:cNvGrpSpPr/>
        <p:nvPr/>
      </p:nvGrpSpPr>
      <p:grpSpPr>
        <a:xfrm>
          <a:off x="0" y="0"/>
          <a:ext cx="0" cy="0"/>
          <a:chOff x="0" y="0"/>
          <a:chExt cx="0" cy="0"/>
        </a:xfrm>
      </p:grpSpPr>
      <p:grpSp>
        <p:nvGrpSpPr>
          <p:cNvPr id="175" name="Google Shape;175;p16"/>
          <p:cNvGrpSpPr/>
          <p:nvPr/>
        </p:nvGrpSpPr>
        <p:grpSpPr>
          <a:xfrm>
            <a:off x="0" y="609600"/>
            <a:ext cx="9161969" cy="1677035"/>
            <a:chOff x="0" y="2895600"/>
            <a:chExt cx="9161969" cy="1677035"/>
          </a:xfrm>
        </p:grpSpPr>
        <p:pic>
          <p:nvPicPr>
            <p:cNvPr id="176" name="Google Shape;176;p16" descr="HD-ShadowLong.png"/>
            <p:cNvPicPr preferRelativeResize="0"/>
            <p:nvPr/>
          </p:nvPicPr>
          <p:blipFill rotWithShape="1">
            <a:blip r:embed="rId2">
              <a:alphaModFix/>
            </a:blip>
            <a:srcRect l="26982" r="-217"/>
            <a:stretch/>
          </p:blipFill>
          <p:spPr>
            <a:xfrm>
              <a:off x="0" y="4251471"/>
              <a:ext cx="7644384" cy="321164"/>
            </a:xfrm>
            <a:prstGeom prst="rect">
              <a:avLst/>
            </a:prstGeom>
            <a:noFill/>
            <a:ln>
              <a:noFill/>
            </a:ln>
          </p:spPr>
        </p:pic>
        <p:pic>
          <p:nvPicPr>
            <p:cNvPr id="177" name="Google Shape;177;p16" descr="HD-ShadowShort.png"/>
            <p:cNvPicPr preferRelativeResize="0"/>
            <p:nvPr/>
          </p:nvPicPr>
          <p:blipFill rotWithShape="1">
            <a:blip r:embed="rId3">
              <a:alphaModFix/>
            </a:blip>
            <a:srcRect r="9870"/>
            <a:stretch/>
          </p:blipFill>
          <p:spPr>
            <a:xfrm>
              <a:off x="7717217" y="4259262"/>
              <a:ext cx="1444752" cy="144270"/>
            </a:xfrm>
            <a:prstGeom prst="rect">
              <a:avLst/>
            </a:prstGeom>
            <a:noFill/>
            <a:ln>
              <a:noFill/>
            </a:ln>
          </p:spPr>
        </p:pic>
        <p:sp>
          <p:nvSpPr>
            <p:cNvPr id="178" name="Google Shape;178;p16"/>
            <p:cNvSpPr/>
            <p:nvPr/>
          </p:nvSpPr>
          <p:spPr>
            <a:xfrm>
              <a:off x="0" y="2895600"/>
              <a:ext cx="7567140"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16"/>
            <p:cNvSpPr/>
            <p:nvPr/>
          </p:nvSpPr>
          <p:spPr>
            <a:xfrm>
              <a:off x="7710769" y="2895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0" name="Google Shape;180;p16"/>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16"/>
          <p:cNvSpPr txBox="1">
            <a:spLocks noGrp="1"/>
          </p:cNvSpPr>
          <p:nvPr>
            <p:ph type="body" idx="1"/>
          </p:nvPr>
        </p:nvSpPr>
        <p:spPr>
          <a:xfrm>
            <a:off x="532391" y="4297503"/>
            <a:ext cx="2192257"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82" name="Google Shape;182;p16"/>
          <p:cNvSpPr>
            <a:spLocks noGrp="1"/>
          </p:cNvSpPr>
          <p:nvPr>
            <p:ph type="pic" idx="2"/>
          </p:nvPr>
        </p:nvSpPr>
        <p:spPr>
          <a:xfrm>
            <a:off x="532391" y="2336873"/>
            <a:ext cx="2192257" cy="1524000"/>
          </a:xfrm>
          <a:prstGeom prst="roundRect">
            <a:avLst>
              <a:gd name="adj" fmla="val 0"/>
            </a:avLst>
          </a:prstGeom>
          <a:noFill/>
          <a:ln>
            <a:noFill/>
          </a:ln>
          <a:effectLst>
            <a:outerShdw blurRad="50800" dist="50800" dir="5400000" algn="tl" rotWithShape="0">
              <a:srgbClr val="000000">
                <a:alpha val="42352"/>
              </a:srgbClr>
            </a:outerShdw>
          </a:effectLst>
        </p:spPr>
      </p:sp>
      <p:sp>
        <p:nvSpPr>
          <p:cNvPr id="183" name="Google Shape;183;p16"/>
          <p:cNvSpPr txBox="1">
            <a:spLocks noGrp="1"/>
          </p:cNvSpPr>
          <p:nvPr>
            <p:ph type="body" idx="3"/>
          </p:nvPr>
        </p:nvSpPr>
        <p:spPr>
          <a:xfrm>
            <a:off x="532391" y="4873765"/>
            <a:ext cx="2192257" cy="10624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84" name="Google Shape;184;p16"/>
          <p:cNvSpPr txBox="1">
            <a:spLocks noGrp="1"/>
          </p:cNvSpPr>
          <p:nvPr>
            <p:ph type="body" idx="4"/>
          </p:nvPr>
        </p:nvSpPr>
        <p:spPr>
          <a:xfrm>
            <a:off x="2870497" y="4297503"/>
            <a:ext cx="221507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85" name="Google Shape;185;p16"/>
          <p:cNvSpPr>
            <a:spLocks noGrp="1"/>
          </p:cNvSpPr>
          <p:nvPr>
            <p:ph type="pic" idx="5"/>
          </p:nvPr>
        </p:nvSpPr>
        <p:spPr>
          <a:xfrm>
            <a:off x="2870497" y="2336873"/>
            <a:ext cx="2215070" cy="1524000"/>
          </a:xfrm>
          <a:prstGeom prst="roundRect">
            <a:avLst>
              <a:gd name="adj" fmla="val 0"/>
            </a:avLst>
          </a:prstGeom>
          <a:noFill/>
          <a:ln>
            <a:noFill/>
          </a:ln>
          <a:effectLst>
            <a:outerShdw blurRad="50800" dist="50800" dir="5400000" algn="tl" rotWithShape="0">
              <a:srgbClr val="000000">
                <a:alpha val="42352"/>
              </a:srgbClr>
            </a:outerShdw>
          </a:effectLst>
        </p:spPr>
      </p:sp>
      <p:sp>
        <p:nvSpPr>
          <p:cNvPr id="186" name="Google Shape;186;p16"/>
          <p:cNvSpPr txBox="1">
            <a:spLocks noGrp="1"/>
          </p:cNvSpPr>
          <p:nvPr>
            <p:ph type="body" idx="6"/>
          </p:nvPr>
        </p:nvSpPr>
        <p:spPr>
          <a:xfrm>
            <a:off x="2869483" y="4873764"/>
            <a:ext cx="2218004" cy="10624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87" name="Google Shape;187;p16"/>
          <p:cNvSpPr txBox="1">
            <a:spLocks noGrp="1"/>
          </p:cNvSpPr>
          <p:nvPr>
            <p:ph type="body" idx="7"/>
          </p:nvPr>
        </p:nvSpPr>
        <p:spPr>
          <a:xfrm>
            <a:off x="5231028" y="4297503"/>
            <a:ext cx="2194333"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88" name="Google Shape;188;p16"/>
          <p:cNvSpPr>
            <a:spLocks noGrp="1"/>
          </p:cNvSpPr>
          <p:nvPr>
            <p:ph type="pic" idx="8"/>
          </p:nvPr>
        </p:nvSpPr>
        <p:spPr>
          <a:xfrm>
            <a:off x="5231027" y="2336873"/>
            <a:ext cx="2194333" cy="1524000"/>
          </a:xfrm>
          <a:prstGeom prst="roundRect">
            <a:avLst>
              <a:gd name="adj" fmla="val 0"/>
            </a:avLst>
          </a:prstGeom>
          <a:noFill/>
          <a:ln>
            <a:noFill/>
          </a:ln>
          <a:effectLst>
            <a:outerShdw blurRad="50800" dist="50800" dir="5400000" algn="tl" rotWithShape="0">
              <a:srgbClr val="000000">
                <a:alpha val="42352"/>
              </a:srgbClr>
            </a:outerShdw>
          </a:effectLst>
        </p:spPr>
      </p:sp>
      <p:sp>
        <p:nvSpPr>
          <p:cNvPr id="189" name="Google Shape;189;p16"/>
          <p:cNvSpPr txBox="1">
            <a:spLocks noGrp="1"/>
          </p:cNvSpPr>
          <p:nvPr>
            <p:ph type="body" idx="9"/>
          </p:nvPr>
        </p:nvSpPr>
        <p:spPr>
          <a:xfrm>
            <a:off x="5230934" y="4873762"/>
            <a:ext cx="2197239" cy="10624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90" name="Google Shape;190;p16"/>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16"/>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16"/>
          <p:cNvSpPr txBox="1">
            <a:spLocks noGrp="1"/>
          </p:cNvSpPr>
          <p:nvPr>
            <p:ph type="sldNum" idx="12"/>
          </p:nvPr>
        </p:nvSpPr>
        <p:spPr>
          <a:xfrm>
            <a:off x="7848600" y="753228"/>
            <a:ext cx="1157674"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3"/>
        <p:cNvGrpSpPr/>
        <p:nvPr/>
      </p:nvGrpSpPr>
      <p:grpSpPr>
        <a:xfrm>
          <a:off x="0" y="0"/>
          <a:ext cx="0" cy="0"/>
          <a:chOff x="0" y="0"/>
          <a:chExt cx="0" cy="0"/>
        </a:xfrm>
      </p:grpSpPr>
      <p:grpSp>
        <p:nvGrpSpPr>
          <p:cNvPr id="194" name="Google Shape;194;p17"/>
          <p:cNvGrpSpPr/>
          <p:nvPr/>
        </p:nvGrpSpPr>
        <p:grpSpPr>
          <a:xfrm>
            <a:off x="0" y="609600"/>
            <a:ext cx="9161969" cy="1677035"/>
            <a:chOff x="0" y="2895600"/>
            <a:chExt cx="9161969" cy="1677035"/>
          </a:xfrm>
        </p:grpSpPr>
        <p:pic>
          <p:nvPicPr>
            <p:cNvPr id="195" name="Google Shape;195;p17" descr="HD-ShadowLong.png"/>
            <p:cNvPicPr preferRelativeResize="0"/>
            <p:nvPr/>
          </p:nvPicPr>
          <p:blipFill rotWithShape="1">
            <a:blip r:embed="rId2">
              <a:alphaModFix/>
            </a:blip>
            <a:srcRect l="26982" r="-217"/>
            <a:stretch/>
          </p:blipFill>
          <p:spPr>
            <a:xfrm>
              <a:off x="0" y="4251471"/>
              <a:ext cx="7644384" cy="321164"/>
            </a:xfrm>
            <a:prstGeom prst="rect">
              <a:avLst/>
            </a:prstGeom>
            <a:noFill/>
            <a:ln>
              <a:noFill/>
            </a:ln>
          </p:spPr>
        </p:pic>
        <p:pic>
          <p:nvPicPr>
            <p:cNvPr id="196" name="Google Shape;196;p17" descr="HD-ShadowShort.png"/>
            <p:cNvPicPr preferRelativeResize="0"/>
            <p:nvPr/>
          </p:nvPicPr>
          <p:blipFill rotWithShape="1">
            <a:blip r:embed="rId3">
              <a:alphaModFix/>
            </a:blip>
            <a:srcRect r="9870"/>
            <a:stretch/>
          </p:blipFill>
          <p:spPr>
            <a:xfrm>
              <a:off x="7717217" y="4259262"/>
              <a:ext cx="1444752" cy="144270"/>
            </a:xfrm>
            <a:prstGeom prst="rect">
              <a:avLst/>
            </a:prstGeom>
            <a:noFill/>
            <a:ln>
              <a:noFill/>
            </a:ln>
          </p:spPr>
        </p:pic>
        <p:sp>
          <p:nvSpPr>
            <p:cNvPr id="197" name="Google Shape;197;p17"/>
            <p:cNvSpPr/>
            <p:nvPr/>
          </p:nvSpPr>
          <p:spPr>
            <a:xfrm>
              <a:off x="0" y="2895600"/>
              <a:ext cx="7567140"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7"/>
            <p:cNvSpPr/>
            <p:nvPr/>
          </p:nvSpPr>
          <p:spPr>
            <a:xfrm>
              <a:off x="7710769" y="2895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9" name="Google Shape;199;p17"/>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17"/>
          <p:cNvSpPr txBox="1">
            <a:spLocks noGrp="1"/>
          </p:cNvSpPr>
          <p:nvPr>
            <p:ph type="body" idx="1"/>
          </p:nvPr>
        </p:nvSpPr>
        <p:spPr>
          <a:xfrm rot="5400000">
            <a:off x="2177436" y="692836"/>
            <a:ext cx="3599316" cy="68873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01" name="Google Shape;201;p17"/>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17"/>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17"/>
          <p:cNvSpPr txBox="1">
            <a:spLocks noGrp="1"/>
          </p:cNvSpPr>
          <p:nvPr>
            <p:ph type="sldNum" idx="12"/>
          </p:nvPr>
        </p:nvSpPr>
        <p:spPr>
          <a:xfrm>
            <a:off x="7848600" y="753228"/>
            <a:ext cx="1157674"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4"/>
        <p:cNvGrpSpPr/>
        <p:nvPr/>
      </p:nvGrpSpPr>
      <p:grpSpPr>
        <a:xfrm>
          <a:off x="0" y="0"/>
          <a:ext cx="0" cy="0"/>
          <a:chOff x="0" y="0"/>
          <a:chExt cx="0" cy="0"/>
        </a:xfrm>
      </p:grpSpPr>
      <p:grpSp>
        <p:nvGrpSpPr>
          <p:cNvPr id="205" name="Google Shape;205;p18"/>
          <p:cNvGrpSpPr/>
          <p:nvPr/>
        </p:nvGrpSpPr>
        <p:grpSpPr>
          <a:xfrm rot="5400000">
            <a:off x="4575305" y="2747178"/>
            <a:ext cx="6862555" cy="1368199"/>
            <a:chOff x="2281445" y="609600"/>
            <a:chExt cx="6862555" cy="1368199"/>
          </a:xfrm>
        </p:grpSpPr>
        <p:sp>
          <p:nvSpPr>
            <p:cNvPr id="206" name="Google Shape;206;p18"/>
            <p:cNvSpPr/>
            <p:nvPr/>
          </p:nvSpPr>
          <p:spPr>
            <a:xfrm>
              <a:off x="2281445" y="609601"/>
              <a:ext cx="5285695"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18"/>
            <p:cNvSpPr/>
            <p:nvPr/>
          </p:nvSpPr>
          <p:spPr>
            <a:xfrm>
              <a:off x="7710769" y="609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8" name="Google Shape;208;p18"/>
          <p:cNvSpPr txBox="1">
            <a:spLocks noGrp="1"/>
          </p:cNvSpPr>
          <p:nvPr>
            <p:ph type="title"/>
          </p:nvPr>
        </p:nvSpPr>
        <p:spPr>
          <a:xfrm rot="5400000">
            <a:off x="5768631" y="2305764"/>
            <a:ext cx="4461936" cy="10696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18"/>
          <p:cNvSpPr txBox="1">
            <a:spLocks noGrp="1"/>
          </p:cNvSpPr>
          <p:nvPr>
            <p:ph type="body" idx="1"/>
          </p:nvPr>
        </p:nvSpPr>
        <p:spPr>
          <a:xfrm rot="5400000">
            <a:off x="1135126" y="-15287"/>
            <a:ext cx="5326589" cy="657635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10" name="Google Shape;210;p18"/>
          <p:cNvSpPr txBox="1">
            <a:spLocks noGrp="1"/>
          </p:cNvSpPr>
          <p:nvPr>
            <p:ph type="dt" idx="10"/>
          </p:nvPr>
        </p:nvSpPr>
        <p:spPr>
          <a:xfrm>
            <a:off x="5029144" y="5936188"/>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18"/>
          <p:cNvSpPr txBox="1">
            <a:spLocks noGrp="1"/>
          </p:cNvSpPr>
          <p:nvPr>
            <p:ph type="ftr" idx="11"/>
          </p:nvPr>
        </p:nvSpPr>
        <p:spPr>
          <a:xfrm>
            <a:off x="510241" y="5936189"/>
            <a:ext cx="451895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18"/>
          <p:cNvSpPr txBox="1">
            <a:spLocks noGrp="1"/>
          </p:cNvSpPr>
          <p:nvPr>
            <p:ph type="sldNum" idx="12"/>
          </p:nvPr>
        </p:nvSpPr>
        <p:spPr>
          <a:xfrm>
            <a:off x="7431152" y="5432500"/>
            <a:ext cx="1149636" cy="1273100"/>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grpSp>
        <p:nvGrpSpPr>
          <p:cNvPr id="23" name="Google Shape;23;p3"/>
          <p:cNvGrpSpPr/>
          <p:nvPr/>
        </p:nvGrpSpPr>
        <p:grpSpPr>
          <a:xfrm>
            <a:off x="0" y="609600"/>
            <a:ext cx="9161969" cy="1677035"/>
            <a:chOff x="0" y="2895600"/>
            <a:chExt cx="9161969" cy="1677035"/>
          </a:xfrm>
        </p:grpSpPr>
        <p:pic>
          <p:nvPicPr>
            <p:cNvPr id="24" name="Google Shape;24;p3" descr="HD-ShadowLong.png"/>
            <p:cNvPicPr preferRelativeResize="0"/>
            <p:nvPr/>
          </p:nvPicPr>
          <p:blipFill rotWithShape="1">
            <a:blip r:embed="rId2">
              <a:alphaModFix/>
            </a:blip>
            <a:srcRect l="26982" r="-217"/>
            <a:stretch/>
          </p:blipFill>
          <p:spPr>
            <a:xfrm>
              <a:off x="0" y="4251471"/>
              <a:ext cx="7644384" cy="321164"/>
            </a:xfrm>
            <a:prstGeom prst="rect">
              <a:avLst/>
            </a:prstGeom>
            <a:noFill/>
            <a:ln>
              <a:noFill/>
            </a:ln>
          </p:spPr>
        </p:pic>
        <p:pic>
          <p:nvPicPr>
            <p:cNvPr id="25" name="Google Shape;25;p3" descr="HD-ShadowShort.png"/>
            <p:cNvPicPr preferRelativeResize="0"/>
            <p:nvPr/>
          </p:nvPicPr>
          <p:blipFill rotWithShape="1">
            <a:blip r:embed="rId3">
              <a:alphaModFix/>
            </a:blip>
            <a:srcRect r="9870"/>
            <a:stretch/>
          </p:blipFill>
          <p:spPr>
            <a:xfrm>
              <a:off x="7717217" y="4259262"/>
              <a:ext cx="1444752" cy="144270"/>
            </a:xfrm>
            <a:prstGeom prst="rect">
              <a:avLst/>
            </a:prstGeom>
            <a:noFill/>
            <a:ln>
              <a:noFill/>
            </a:ln>
          </p:spPr>
        </p:pic>
        <p:sp>
          <p:nvSpPr>
            <p:cNvPr id="26" name="Google Shape;26;p3"/>
            <p:cNvSpPr/>
            <p:nvPr/>
          </p:nvSpPr>
          <p:spPr>
            <a:xfrm>
              <a:off x="0" y="2895600"/>
              <a:ext cx="7567140"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3"/>
            <p:cNvSpPr/>
            <p:nvPr/>
          </p:nvSpPr>
          <p:spPr>
            <a:xfrm>
              <a:off x="7710769" y="2895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 name="Google Shape;28;p3"/>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body" idx="1"/>
          </p:nvPr>
        </p:nvSpPr>
        <p:spPr>
          <a:xfrm>
            <a:off x="533400" y="2336873"/>
            <a:ext cx="6887389" cy="35993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0" name="Google Shape;30;p3"/>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
          <p:cNvSpPr txBox="1">
            <a:spLocks noGrp="1"/>
          </p:cNvSpPr>
          <p:nvPr>
            <p:ph type="sldNum" idx="12"/>
          </p:nvPr>
        </p:nvSpPr>
        <p:spPr>
          <a:xfrm>
            <a:off x="7848600" y="753228"/>
            <a:ext cx="1157674"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grpSp>
        <p:nvGrpSpPr>
          <p:cNvPr id="34" name="Google Shape;34;p4"/>
          <p:cNvGrpSpPr/>
          <p:nvPr/>
        </p:nvGrpSpPr>
        <p:grpSpPr>
          <a:xfrm>
            <a:off x="0" y="2728432"/>
            <a:ext cx="9161969" cy="1677035"/>
            <a:chOff x="0" y="2895600"/>
            <a:chExt cx="9161969" cy="1677035"/>
          </a:xfrm>
        </p:grpSpPr>
        <p:pic>
          <p:nvPicPr>
            <p:cNvPr id="35" name="Google Shape;35;p4" descr="HD-ShadowLong.png"/>
            <p:cNvPicPr preferRelativeResize="0"/>
            <p:nvPr/>
          </p:nvPicPr>
          <p:blipFill rotWithShape="1">
            <a:blip r:embed="rId2">
              <a:alphaModFix/>
            </a:blip>
            <a:srcRect l="26982" r="-217"/>
            <a:stretch/>
          </p:blipFill>
          <p:spPr>
            <a:xfrm>
              <a:off x="0" y="4251471"/>
              <a:ext cx="7644384" cy="321164"/>
            </a:xfrm>
            <a:prstGeom prst="rect">
              <a:avLst/>
            </a:prstGeom>
            <a:noFill/>
            <a:ln>
              <a:noFill/>
            </a:ln>
          </p:spPr>
        </p:pic>
        <p:pic>
          <p:nvPicPr>
            <p:cNvPr id="36" name="Google Shape;36;p4" descr="HD-ShadowShort.png"/>
            <p:cNvPicPr preferRelativeResize="0"/>
            <p:nvPr/>
          </p:nvPicPr>
          <p:blipFill rotWithShape="1">
            <a:blip r:embed="rId3">
              <a:alphaModFix/>
            </a:blip>
            <a:srcRect r="9870"/>
            <a:stretch/>
          </p:blipFill>
          <p:spPr>
            <a:xfrm>
              <a:off x="7717217" y="4259262"/>
              <a:ext cx="1444752" cy="144270"/>
            </a:xfrm>
            <a:prstGeom prst="rect">
              <a:avLst/>
            </a:prstGeom>
            <a:noFill/>
            <a:ln>
              <a:noFill/>
            </a:ln>
          </p:spPr>
        </p:pic>
        <p:sp>
          <p:nvSpPr>
            <p:cNvPr id="37" name="Google Shape;37;p4"/>
            <p:cNvSpPr/>
            <p:nvPr/>
          </p:nvSpPr>
          <p:spPr>
            <a:xfrm>
              <a:off x="0" y="2895600"/>
              <a:ext cx="7567140"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4"/>
            <p:cNvSpPr/>
            <p:nvPr/>
          </p:nvSpPr>
          <p:spPr>
            <a:xfrm>
              <a:off x="7710769" y="2895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9" name="Google Shape;39;p4"/>
          <p:cNvSpPr txBox="1">
            <a:spLocks noGrp="1"/>
          </p:cNvSpPr>
          <p:nvPr>
            <p:ph type="title"/>
          </p:nvPr>
        </p:nvSpPr>
        <p:spPr>
          <a:xfrm>
            <a:off x="531639" y="2869895"/>
            <a:ext cx="6889150" cy="109078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
          <p:cNvSpPr txBox="1">
            <a:spLocks noGrp="1"/>
          </p:cNvSpPr>
          <p:nvPr>
            <p:ph type="body" idx="1"/>
          </p:nvPr>
        </p:nvSpPr>
        <p:spPr>
          <a:xfrm>
            <a:off x="531639" y="4232172"/>
            <a:ext cx="6889150" cy="1704017"/>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41" name="Google Shape;41;p4"/>
          <p:cNvSpPr txBox="1">
            <a:spLocks noGrp="1"/>
          </p:cNvSpPr>
          <p:nvPr>
            <p:ph type="dt" idx="10"/>
          </p:nvPr>
        </p:nvSpPr>
        <p:spPr>
          <a:xfrm>
            <a:off x="5365810" y="5936188"/>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
          <p:cNvSpPr txBox="1">
            <a:spLocks noGrp="1"/>
          </p:cNvSpPr>
          <p:nvPr>
            <p:ph type="sldNum" idx="12"/>
          </p:nvPr>
        </p:nvSpPr>
        <p:spPr>
          <a:xfrm>
            <a:off x="7856438" y="2869896"/>
            <a:ext cx="1149836"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grpSp>
        <p:nvGrpSpPr>
          <p:cNvPr id="45" name="Google Shape;45;p5"/>
          <p:cNvGrpSpPr/>
          <p:nvPr/>
        </p:nvGrpSpPr>
        <p:grpSpPr>
          <a:xfrm>
            <a:off x="0" y="609600"/>
            <a:ext cx="9161969" cy="1677035"/>
            <a:chOff x="0" y="2895600"/>
            <a:chExt cx="9161969" cy="1677035"/>
          </a:xfrm>
        </p:grpSpPr>
        <p:pic>
          <p:nvPicPr>
            <p:cNvPr id="46" name="Google Shape;46;p5" descr="HD-ShadowLong.png"/>
            <p:cNvPicPr preferRelativeResize="0"/>
            <p:nvPr/>
          </p:nvPicPr>
          <p:blipFill rotWithShape="1">
            <a:blip r:embed="rId2">
              <a:alphaModFix/>
            </a:blip>
            <a:srcRect l="26982" r="-217"/>
            <a:stretch/>
          </p:blipFill>
          <p:spPr>
            <a:xfrm>
              <a:off x="0" y="4251471"/>
              <a:ext cx="7644384" cy="321164"/>
            </a:xfrm>
            <a:prstGeom prst="rect">
              <a:avLst/>
            </a:prstGeom>
            <a:noFill/>
            <a:ln>
              <a:noFill/>
            </a:ln>
          </p:spPr>
        </p:pic>
        <p:pic>
          <p:nvPicPr>
            <p:cNvPr id="47" name="Google Shape;47;p5" descr="HD-ShadowShort.png"/>
            <p:cNvPicPr preferRelativeResize="0"/>
            <p:nvPr/>
          </p:nvPicPr>
          <p:blipFill rotWithShape="1">
            <a:blip r:embed="rId3">
              <a:alphaModFix/>
            </a:blip>
            <a:srcRect r="9870"/>
            <a:stretch/>
          </p:blipFill>
          <p:spPr>
            <a:xfrm>
              <a:off x="7717217" y="4259262"/>
              <a:ext cx="1444752" cy="144270"/>
            </a:xfrm>
            <a:prstGeom prst="rect">
              <a:avLst/>
            </a:prstGeom>
            <a:noFill/>
            <a:ln>
              <a:noFill/>
            </a:ln>
          </p:spPr>
        </p:pic>
        <p:sp>
          <p:nvSpPr>
            <p:cNvPr id="48" name="Google Shape;48;p5"/>
            <p:cNvSpPr/>
            <p:nvPr/>
          </p:nvSpPr>
          <p:spPr>
            <a:xfrm>
              <a:off x="0" y="2895600"/>
              <a:ext cx="7567140"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5"/>
            <p:cNvSpPr/>
            <p:nvPr/>
          </p:nvSpPr>
          <p:spPr>
            <a:xfrm>
              <a:off x="7710769" y="2895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0" name="Google Shape;50;p5"/>
          <p:cNvSpPr txBox="1">
            <a:spLocks noGrp="1"/>
          </p:cNvSpPr>
          <p:nvPr>
            <p:ph type="title"/>
          </p:nvPr>
        </p:nvSpPr>
        <p:spPr>
          <a:xfrm>
            <a:off x="533400" y="753228"/>
            <a:ext cx="6887390"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
          <p:cNvSpPr txBox="1">
            <a:spLocks noGrp="1"/>
          </p:cNvSpPr>
          <p:nvPr>
            <p:ph type="body" idx="1"/>
          </p:nvPr>
        </p:nvSpPr>
        <p:spPr>
          <a:xfrm>
            <a:off x="533400" y="2336873"/>
            <a:ext cx="3357899" cy="35993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2" name="Google Shape;52;p5"/>
          <p:cNvSpPr txBox="1">
            <a:spLocks noGrp="1"/>
          </p:cNvSpPr>
          <p:nvPr>
            <p:ph type="body" idx="2"/>
          </p:nvPr>
        </p:nvSpPr>
        <p:spPr>
          <a:xfrm>
            <a:off x="4061128" y="2336873"/>
            <a:ext cx="3359661" cy="35993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3" name="Google Shape;53;p5"/>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
          <p:cNvSpPr txBox="1">
            <a:spLocks noGrp="1"/>
          </p:cNvSpPr>
          <p:nvPr>
            <p:ph type="sldNum" idx="12"/>
          </p:nvPr>
        </p:nvSpPr>
        <p:spPr>
          <a:xfrm>
            <a:off x="7848600" y="753228"/>
            <a:ext cx="1157674"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grpSp>
        <p:nvGrpSpPr>
          <p:cNvPr id="57" name="Google Shape;57;p6"/>
          <p:cNvGrpSpPr/>
          <p:nvPr/>
        </p:nvGrpSpPr>
        <p:grpSpPr>
          <a:xfrm>
            <a:off x="0" y="609600"/>
            <a:ext cx="9161969" cy="1677035"/>
            <a:chOff x="0" y="2895600"/>
            <a:chExt cx="9161969" cy="1677035"/>
          </a:xfrm>
        </p:grpSpPr>
        <p:pic>
          <p:nvPicPr>
            <p:cNvPr id="58" name="Google Shape;58;p6" descr="HD-ShadowLong.png"/>
            <p:cNvPicPr preferRelativeResize="0"/>
            <p:nvPr/>
          </p:nvPicPr>
          <p:blipFill rotWithShape="1">
            <a:blip r:embed="rId2">
              <a:alphaModFix/>
            </a:blip>
            <a:srcRect l="26982" r="-217"/>
            <a:stretch/>
          </p:blipFill>
          <p:spPr>
            <a:xfrm>
              <a:off x="0" y="4251471"/>
              <a:ext cx="7644384" cy="321164"/>
            </a:xfrm>
            <a:prstGeom prst="rect">
              <a:avLst/>
            </a:prstGeom>
            <a:noFill/>
            <a:ln>
              <a:noFill/>
            </a:ln>
          </p:spPr>
        </p:pic>
        <p:pic>
          <p:nvPicPr>
            <p:cNvPr id="59" name="Google Shape;59;p6" descr="HD-ShadowShort.png"/>
            <p:cNvPicPr preferRelativeResize="0"/>
            <p:nvPr/>
          </p:nvPicPr>
          <p:blipFill rotWithShape="1">
            <a:blip r:embed="rId3">
              <a:alphaModFix/>
            </a:blip>
            <a:srcRect r="9870"/>
            <a:stretch/>
          </p:blipFill>
          <p:spPr>
            <a:xfrm>
              <a:off x="7717217" y="4259262"/>
              <a:ext cx="1444752" cy="144270"/>
            </a:xfrm>
            <a:prstGeom prst="rect">
              <a:avLst/>
            </a:prstGeom>
            <a:noFill/>
            <a:ln>
              <a:noFill/>
            </a:ln>
          </p:spPr>
        </p:pic>
        <p:sp>
          <p:nvSpPr>
            <p:cNvPr id="60" name="Google Shape;60;p6"/>
            <p:cNvSpPr/>
            <p:nvPr/>
          </p:nvSpPr>
          <p:spPr>
            <a:xfrm>
              <a:off x="0" y="2895600"/>
              <a:ext cx="7567140"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6"/>
            <p:cNvSpPr/>
            <p:nvPr/>
          </p:nvSpPr>
          <p:spPr>
            <a:xfrm>
              <a:off x="7710769" y="2895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2" name="Google Shape;62;p6"/>
          <p:cNvSpPr txBox="1">
            <a:spLocks noGrp="1"/>
          </p:cNvSpPr>
          <p:nvPr>
            <p:ph type="title"/>
          </p:nvPr>
        </p:nvSpPr>
        <p:spPr>
          <a:xfrm>
            <a:off x="531639" y="753230"/>
            <a:ext cx="6896534" cy="10809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
          <p:cNvSpPr txBox="1">
            <a:spLocks noGrp="1"/>
          </p:cNvSpPr>
          <p:nvPr>
            <p:ph type="body" idx="1"/>
          </p:nvPr>
        </p:nvSpPr>
        <p:spPr>
          <a:xfrm>
            <a:off x="760988" y="2336874"/>
            <a:ext cx="3145080" cy="69313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64" name="Google Shape;64;p6"/>
          <p:cNvSpPr txBox="1">
            <a:spLocks noGrp="1"/>
          </p:cNvSpPr>
          <p:nvPr>
            <p:ph type="body" idx="2"/>
          </p:nvPr>
        </p:nvSpPr>
        <p:spPr>
          <a:xfrm>
            <a:off x="531638" y="3030009"/>
            <a:ext cx="3367045" cy="29061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5" name="Google Shape;65;p6"/>
          <p:cNvSpPr txBox="1">
            <a:spLocks noGrp="1"/>
          </p:cNvSpPr>
          <p:nvPr>
            <p:ph type="body" idx="3"/>
          </p:nvPr>
        </p:nvSpPr>
        <p:spPr>
          <a:xfrm>
            <a:off x="4282646" y="2336873"/>
            <a:ext cx="3145527" cy="69207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66" name="Google Shape;66;p6"/>
          <p:cNvSpPr txBox="1">
            <a:spLocks noGrp="1"/>
          </p:cNvSpPr>
          <p:nvPr>
            <p:ph type="body" idx="4"/>
          </p:nvPr>
        </p:nvSpPr>
        <p:spPr>
          <a:xfrm>
            <a:off x="4061129" y="3030009"/>
            <a:ext cx="3367044" cy="29061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7" name="Google Shape;67;p6"/>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6"/>
          <p:cNvSpPr txBox="1">
            <a:spLocks noGrp="1"/>
          </p:cNvSpPr>
          <p:nvPr>
            <p:ph type="sldNum" idx="12"/>
          </p:nvPr>
        </p:nvSpPr>
        <p:spPr>
          <a:xfrm>
            <a:off x="7848600" y="753228"/>
            <a:ext cx="1157674"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grpSp>
        <p:nvGrpSpPr>
          <p:cNvPr id="71" name="Google Shape;71;p7"/>
          <p:cNvGrpSpPr/>
          <p:nvPr/>
        </p:nvGrpSpPr>
        <p:grpSpPr>
          <a:xfrm>
            <a:off x="0" y="609600"/>
            <a:ext cx="9161969" cy="1677035"/>
            <a:chOff x="0" y="2895600"/>
            <a:chExt cx="9161969" cy="1677035"/>
          </a:xfrm>
        </p:grpSpPr>
        <p:pic>
          <p:nvPicPr>
            <p:cNvPr id="72" name="Google Shape;72;p7" descr="HD-ShadowLong.png"/>
            <p:cNvPicPr preferRelativeResize="0"/>
            <p:nvPr/>
          </p:nvPicPr>
          <p:blipFill rotWithShape="1">
            <a:blip r:embed="rId2">
              <a:alphaModFix/>
            </a:blip>
            <a:srcRect l="26982" r="-217"/>
            <a:stretch/>
          </p:blipFill>
          <p:spPr>
            <a:xfrm>
              <a:off x="0" y="4251471"/>
              <a:ext cx="7644384" cy="321164"/>
            </a:xfrm>
            <a:prstGeom prst="rect">
              <a:avLst/>
            </a:prstGeom>
            <a:noFill/>
            <a:ln>
              <a:noFill/>
            </a:ln>
          </p:spPr>
        </p:pic>
        <p:pic>
          <p:nvPicPr>
            <p:cNvPr id="73" name="Google Shape;73;p7" descr="HD-ShadowShort.png"/>
            <p:cNvPicPr preferRelativeResize="0"/>
            <p:nvPr/>
          </p:nvPicPr>
          <p:blipFill rotWithShape="1">
            <a:blip r:embed="rId3">
              <a:alphaModFix/>
            </a:blip>
            <a:srcRect r="9870"/>
            <a:stretch/>
          </p:blipFill>
          <p:spPr>
            <a:xfrm>
              <a:off x="7717217" y="4259262"/>
              <a:ext cx="1444752" cy="144270"/>
            </a:xfrm>
            <a:prstGeom prst="rect">
              <a:avLst/>
            </a:prstGeom>
            <a:noFill/>
            <a:ln>
              <a:noFill/>
            </a:ln>
          </p:spPr>
        </p:pic>
        <p:sp>
          <p:nvSpPr>
            <p:cNvPr id="74" name="Google Shape;74;p7"/>
            <p:cNvSpPr/>
            <p:nvPr/>
          </p:nvSpPr>
          <p:spPr>
            <a:xfrm>
              <a:off x="0" y="2895600"/>
              <a:ext cx="7567140"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7"/>
            <p:cNvSpPr/>
            <p:nvPr/>
          </p:nvSpPr>
          <p:spPr>
            <a:xfrm>
              <a:off x="7710769" y="2895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6" name="Google Shape;76;p7"/>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7"/>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7"/>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
          <p:cNvSpPr txBox="1">
            <a:spLocks noGrp="1"/>
          </p:cNvSpPr>
          <p:nvPr>
            <p:ph type="sldNum" idx="12"/>
          </p:nvPr>
        </p:nvSpPr>
        <p:spPr>
          <a:xfrm>
            <a:off x="7848600" y="753228"/>
            <a:ext cx="1157674"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pic>
        <p:nvPicPr>
          <p:cNvPr id="81" name="Google Shape;81;p8" descr="HD-ShadowShort.png"/>
          <p:cNvPicPr preferRelativeResize="0"/>
          <p:nvPr/>
        </p:nvPicPr>
        <p:blipFill rotWithShape="1">
          <a:blip r:embed="rId2">
            <a:alphaModFix/>
          </a:blip>
          <a:srcRect r="9870"/>
          <a:stretch/>
        </p:blipFill>
        <p:spPr>
          <a:xfrm>
            <a:off x="7717217" y="1973262"/>
            <a:ext cx="1444752" cy="144270"/>
          </a:xfrm>
          <a:prstGeom prst="rect">
            <a:avLst/>
          </a:prstGeom>
          <a:noFill/>
          <a:ln>
            <a:noFill/>
          </a:ln>
        </p:spPr>
      </p:pic>
      <p:sp>
        <p:nvSpPr>
          <p:cNvPr id="82" name="Google Shape;82;p8"/>
          <p:cNvSpPr/>
          <p:nvPr/>
        </p:nvSpPr>
        <p:spPr>
          <a:xfrm>
            <a:off x="7710769" y="609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8"/>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8"/>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8"/>
          <p:cNvSpPr txBox="1">
            <a:spLocks noGrp="1"/>
          </p:cNvSpPr>
          <p:nvPr>
            <p:ph type="sldNum" idx="12"/>
          </p:nvPr>
        </p:nvSpPr>
        <p:spPr>
          <a:xfrm>
            <a:off x="7848600" y="753228"/>
            <a:ext cx="1157674"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6"/>
        <p:cNvGrpSpPr/>
        <p:nvPr/>
      </p:nvGrpSpPr>
      <p:grpSpPr>
        <a:xfrm>
          <a:off x="0" y="0"/>
          <a:ext cx="0" cy="0"/>
          <a:chOff x="0" y="0"/>
          <a:chExt cx="0" cy="0"/>
        </a:xfrm>
      </p:grpSpPr>
      <p:grpSp>
        <p:nvGrpSpPr>
          <p:cNvPr id="87" name="Google Shape;87;p9"/>
          <p:cNvGrpSpPr/>
          <p:nvPr/>
        </p:nvGrpSpPr>
        <p:grpSpPr>
          <a:xfrm>
            <a:off x="0" y="609600"/>
            <a:ext cx="9161969" cy="1677035"/>
            <a:chOff x="0" y="2895600"/>
            <a:chExt cx="9161969" cy="1677035"/>
          </a:xfrm>
        </p:grpSpPr>
        <p:pic>
          <p:nvPicPr>
            <p:cNvPr id="88" name="Google Shape;88;p9" descr="HD-ShadowLong.png"/>
            <p:cNvPicPr preferRelativeResize="0"/>
            <p:nvPr/>
          </p:nvPicPr>
          <p:blipFill rotWithShape="1">
            <a:blip r:embed="rId2">
              <a:alphaModFix/>
            </a:blip>
            <a:srcRect l="26982" r="-217"/>
            <a:stretch/>
          </p:blipFill>
          <p:spPr>
            <a:xfrm>
              <a:off x="0" y="4251471"/>
              <a:ext cx="7644384" cy="321164"/>
            </a:xfrm>
            <a:prstGeom prst="rect">
              <a:avLst/>
            </a:prstGeom>
            <a:noFill/>
            <a:ln>
              <a:noFill/>
            </a:ln>
          </p:spPr>
        </p:pic>
        <p:pic>
          <p:nvPicPr>
            <p:cNvPr id="89" name="Google Shape;89;p9" descr="HD-ShadowShort.png"/>
            <p:cNvPicPr preferRelativeResize="0"/>
            <p:nvPr/>
          </p:nvPicPr>
          <p:blipFill rotWithShape="1">
            <a:blip r:embed="rId3">
              <a:alphaModFix/>
            </a:blip>
            <a:srcRect r="9870"/>
            <a:stretch/>
          </p:blipFill>
          <p:spPr>
            <a:xfrm>
              <a:off x="7717217" y="4259262"/>
              <a:ext cx="1444752" cy="144270"/>
            </a:xfrm>
            <a:prstGeom prst="rect">
              <a:avLst/>
            </a:prstGeom>
            <a:noFill/>
            <a:ln>
              <a:noFill/>
            </a:ln>
          </p:spPr>
        </p:pic>
        <p:sp>
          <p:nvSpPr>
            <p:cNvPr id="90" name="Google Shape;90;p9"/>
            <p:cNvSpPr/>
            <p:nvPr/>
          </p:nvSpPr>
          <p:spPr>
            <a:xfrm>
              <a:off x="0" y="2895600"/>
              <a:ext cx="7567140"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9"/>
            <p:cNvSpPr/>
            <p:nvPr/>
          </p:nvSpPr>
          <p:spPr>
            <a:xfrm>
              <a:off x="7710769" y="2895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2" name="Google Shape;92;p9"/>
          <p:cNvSpPr txBox="1">
            <a:spLocks noGrp="1"/>
          </p:cNvSpPr>
          <p:nvPr>
            <p:ph type="title"/>
          </p:nvPr>
        </p:nvSpPr>
        <p:spPr>
          <a:xfrm>
            <a:off x="531639" y="753227"/>
            <a:ext cx="6896534" cy="10809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9"/>
          <p:cNvSpPr txBox="1">
            <a:spLocks noGrp="1"/>
          </p:cNvSpPr>
          <p:nvPr>
            <p:ph type="body" idx="1"/>
          </p:nvPr>
        </p:nvSpPr>
        <p:spPr>
          <a:xfrm>
            <a:off x="3514385" y="2336874"/>
            <a:ext cx="3913788" cy="35993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4" name="Google Shape;94;p9"/>
          <p:cNvSpPr txBox="1">
            <a:spLocks noGrp="1"/>
          </p:cNvSpPr>
          <p:nvPr>
            <p:ph type="body" idx="2"/>
          </p:nvPr>
        </p:nvSpPr>
        <p:spPr>
          <a:xfrm>
            <a:off x="533401" y="2336873"/>
            <a:ext cx="2796240" cy="359931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95" name="Google Shape;95;p9"/>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9"/>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9"/>
          <p:cNvSpPr txBox="1">
            <a:spLocks noGrp="1"/>
          </p:cNvSpPr>
          <p:nvPr>
            <p:ph type="sldNum" idx="12"/>
          </p:nvPr>
        </p:nvSpPr>
        <p:spPr>
          <a:xfrm>
            <a:off x="7848600" y="753228"/>
            <a:ext cx="1157674"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8"/>
        <p:cNvGrpSpPr/>
        <p:nvPr/>
      </p:nvGrpSpPr>
      <p:grpSpPr>
        <a:xfrm>
          <a:off x="0" y="0"/>
          <a:ext cx="0" cy="0"/>
          <a:chOff x="0" y="0"/>
          <a:chExt cx="0" cy="0"/>
        </a:xfrm>
      </p:grpSpPr>
      <p:grpSp>
        <p:nvGrpSpPr>
          <p:cNvPr id="99" name="Google Shape;99;p10"/>
          <p:cNvGrpSpPr/>
          <p:nvPr/>
        </p:nvGrpSpPr>
        <p:grpSpPr>
          <a:xfrm>
            <a:off x="0" y="609600"/>
            <a:ext cx="9161969" cy="1677035"/>
            <a:chOff x="0" y="2895600"/>
            <a:chExt cx="9161969" cy="1677035"/>
          </a:xfrm>
        </p:grpSpPr>
        <p:pic>
          <p:nvPicPr>
            <p:cNvPr id="100" name="Google Shape;100;p10" descr="HD-ShadowLong.png"/>
            <p:cNvPicPr preferRelativeResize="0"/>
            <p:nvPr/>
          </p:nvPicPr>
          <p:blipFill rotWithShape="1">
            <a:blip r:embed="rId2">
              <a:alphaModFix/>
            </a:blip>
            <a:srcRect l="26982" r="-217"/>
            <a:stretch/>
          </p:blipFill>
          <p:spPr>
            <a:xfrm>
              <a:off x="0" y="4251471"/>
              <a:ext cx="7644384" cy="321164"/>
            </a:xfrm>
            <a:prstGeom prst="rect">
              <a:avLst/>
            </a:prstGeom>
            <a:noFill/>
            <a:ln>
              <a:noFill/>
            </a:ln>
          </p:spPr>
        </p:pic>
        <p:pic>
          <p:nvPicPr>
            <p:cNvPr id="101" name="Google Shape;101;p10" descr="HD-ShadowShort.png"/>
            <p:cNvPicPr preferRelativeResize="0"/>
            <p:nvPr/>
          </p:nvPicPr>
          <p:blipFill rotWithShape="1">
            <a:blip r:embed="rId3">
              <a:alphaModFix/>
            </a:blip>
            <a:srcRect r="9870"/>
            <a:stretch/>
          </p:blipFill>
          <p:spPr>
            <a:xfrm>
              <a:off x="7717217" y="4259262"/>
              <a:ext cx="1444752" cy="144270"/>
            </a:xfrm>
            <a:prstGeom prst="rect">
              <a:avLst/>
            </a:prstGeom>
            <a:noFill/>
            <a:ln>
              <a:noFill/>
            </a:ln>
          </p:spPr>
        </p:pic>
        <p:sp>
          <p:nvSpPr>
            <p:cNvPr id="102" name="Google Shape;102;p10"/>
            <p:cNvSpPr/>
            <p:nvPr/>
          </p:nvSpPr>
          <p:spPr>
            <a:xfrm>
              <a:off x="0" y="2895600"/>
              <a:ext cx="7567140"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0"/>
            <p:cNvSpPr/>
            <p:nvPr/>
          </p:nvSpPr>
          <p:spPr>
            <a:xfrm>
              <a:off x="7710769" y="2895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 name="Google Shape;104;p10"/>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0"/>
          <p:cNvSpPr>
            <a:spLocks noGrp="1"/>
          </p:cNvSpPr>
          <p:nvPr>
            <p:ph type="pic" idx="2"/>
          </p:nvPr>
        </p:nvSpPr>
        <p:spPr>
          <a:xfrm>
            <a:off x="3510956" y="2336874"/>
            <a:ext cx="3917217" cy="3599312"/>
          </a:xfrm>
          <a:prstGeom prst="rect">
            <a:avLst/>
          </a:prstGeom>
          <a:noFill/>
          <a:ln>
            <a:noFill/>
          </a:ln>
          <a:effectLst>
            <a:outerShdw blurRad="76200" dist="63500" dir="5040000" algn="tl" rotWithShape="0">
              <a:srgbClr val="000000">
                <a:alpha val="40392"/>
              </a:srgbClr>
            </a:outerShdw>
          </a:effectLst>
        </p:spPr>
      </p:sp>
      <p:sp>
        <p:nvSpPr>
          <p:cNvPr id="106" name="Google Shape;106;p10"/>
          <p:cNvSpPr txBox="1">
            <a:spLocks noGrp="1"/>
          </p:cNvSpPr>
          <p:nvPr>
            <p:ph type="body" idx="1"/>
          </p:nvPr>
        </p:nvSpPr>
        <p:spPr>
          <a:xfrm>
            <a:off x="531638" y="2336874"/>
            <a:ext cx="2798487" cy="359931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07" name="Google Shape;107;p10"/>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0"/>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0"/>
          <p:cNvSpPr txBox="1">
            <a:spLocks noGrp="1"/>
          </p:cNvSpPr>
          <p:nvPr>
            <p:ph type="sldNum" idx="12"/>
          </p:nvPr>
        </p:nvSpPr>
        <p:spPr>
          <a:xfrm>
            <a:off x="7848600" y="753228"/>
            <a:ext cx="1157674"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2CEAE0"/>
            </a:gs>
            <a:gs pos="50000">
              <a:srgbClr val="1FAAC6"/>
            </a:gs>
            <a:gs pos="100000">
              <a:srgbClr val="0A2161"/>
            </a:gs>
          </a:gsLst>
          <a:lin ang="2520000" scaled="0"/>
        </a:gradFill>
        <a:effectLst/>
      </p:bgPr>
    </p:bg>
    <p:spTree>
      <p:nvGrpSpPr>
        <p:cNvPr id="1" name="Shape 5"/>
        <p:cNvGrpSpPr/>
        <p:nvPr/>
      </p:nvGrpSpPr>
      <p:grpSpPr>
        <a:xfrm>
          <a:off x="0" y="0"/>
          <a:ext cx="0" cy="0"/>
          <a:chOff x="0" y="0"/>
          <a:chExt cx="0" cy="0"/>
        </a:xfrm>
      </p:grpSpPr>
      <p:pic>
        <p:nvPicPr>
          <p:cNvPr id="6" name="Google Shape;6;p1" descr="C:\Users\James\Desktop\msft\Berlin\build Assets\hashOverlaySD-FullResolve.png"/>
          <p:cNvPicPr preferRelativeResize="0"/>
          <p:nvPr/>
        </p:nvPicPr>
        <p:blipFill rotWithShape="1">
          <a:blip r:embed="rId19">
            <a:alphaModFix amt="10000"/>
          </a:blip>
          <a:srcRect/>
          <a:stretch/>
        </p:blipFill>
        <p:spPr>
          <a:xfrm>
            <a:off x="0" y="1"/>
            <a:ext cx="9144000" cy="6858000"/>
          </a:xfrm>
          <a:prstGeom prst="rect">
            <a:avLst/>
          </a:prstGeom>
          <a:noFill/>
          <a:ln>
            <a:noFill/>
          </a:ln>
        </p:spPr>
      </p:pic>
      <p:sp>
        <p:nvSpPr>
          <p:cNvPr id="7" name="Google Shape;7;p1"/>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Trebuchet MS"/>
              <a:buNone/>
              <a:defRPr sz="360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533400" y="2336873"/>
            <a:ext cx="6887389" cy="3599316"/>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6pPr>
            <a:lvl7pPr marL="3200400" marR="0" lvl="6"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7pPr>
            <a:lvl8pPr marL="3657600" marR="0" lvl="7"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8pPr>
            <a:lvl9pPr marL="4114800" marR="0" lvl="8"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9pPr>
          </a:lstStyle>
          <a:p>
            <a:endParaRPr/>
          </a:p>
        </p:txBody>
      </p:sp>
      <p:sp>
        <p:nvSpPr>
          <p:cNvPr id="9" name="Google Shape;9;p1"/>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0" name="Google Shape;10;p1"/>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1" name="Google Shape;11;p1"/>
          <p:cNvSpPr txBox="1">
            <a:spLocks noGrp="1"/>
          </p:cNvSpPr>
          <p:nvPr>
            <p:ph type="sldNum" idx="12"/>
          </p:nvPr>
        </p:nvSpPr>
        <p:spPr>
          <a:xfrm>
            <a:off x="7848600" y="753228"/>
            <a:ext cx="1157674" cy="1090789"/>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blandine.liguidi@apsva.u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mailto:latisha.ellis@apsva.us" TargetMode="External"/><Relationship Id="rId4" Type="http://schemas.openxmlformats.org/officeDocument/2006/relationships/hyperlink" Target="mailto:laura.porter@apsva.us"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mailto:rana.luthra@apsva.us" TargetMode="External"/><Relationship Id="rId3" Type="http://schemas.openxmlformats.org/officeDocument/2006/relationships/hyperlink" Target="mailto:rene.harber@apsva.us" TargetMode="External"/><Relationship Id="rId7" Type="http://schemas.openxmlformats.org/officeDocument/2006/relationships/hyperlink" Target="mailto:latisha.ellis@apsva.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laura.porter@apsva.us" TargetMode="External"/><Relationship Id="rId5" Type="http://schemas.openxmlformats.org/officeDocument/2006/relationships/hyperlink" Target="mailto:blandine.liguidi@apsva.us" TargetMode="External"/><Relationship Id="rId4" Type="http://schemas.openxmlformats.org/officeDocument/2006/relationships/hyperlink" Target="mailto:marjorie.myers@apsva.us"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mailto:melissa.laraortiz@apsva.us" TargetMode="External"/><Relationship Id="rId3" Type="http://schemas.openxmlformats.org/officeDocument/2006/relationships/hyperlink" Target="mailto:Melissa.meck@apsva.us" TargetMode="External"/><Relationship Id="rId7" Type="http://schemas.openxmlformats.org/officeDocument/2006/relationships/hyperlink" Target="mailto:laura.goodwyn@apsva.u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christine.reardon@apsva.us" TargetMode="External"/><Relationship Id="rId5" Type="http://schemas.openxmlformats.org/officeDocument/2006/relationships/hyperlink" Target="mailto:megan.mckeown@apsva.us" TargetMode="External"/><Relationship Id="rId4" Type="http://schemas.openxmlformats.org/officeDocument/2006/relationships/hyperlink" Target="mailto:kolleena.perry@apsva.us" TargetMode="External"/><Relationship Id="rId9" Type="http://schemas.openxmlformats.org/officeDocument/2006/relationships/hyperlink" Target="mailto:michelle.wilkes@apsva.u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606F"/>
        </a:solidFill>
        <a:effectLst/>
      </p:bgPr>
    </p:bg>
    <p:spTree>
      <p:nvGrpSpPr>
        <p:cNvPr id="1" name="Shape 216"/>
        <p:cNvGrpSpPr/>
        <p:nvPr/>
      </p:nvGrpSpPr>
      <p:grpSpPr>
        <a:xfrm>
          <a:off x="0" y="0"/>
          <a:ext cx="0" cy="0"/>
          <a:chOff x="0" y="0"/>
          <a:chExt cx="0" cy="0"/>
        </a:xfrm>
      </p:grpSpPr>
      <p:sp>
        <p:nvSpPr>
          <p:cNvPr id="217" name="Google Shape;217;p19"/>
          <p:cNvSpPr txBox="1">
            <a:spLocks noGrp="1"/>
          </p:cNvSpPr>
          <p:nvPr>
            <p:ph type="ctrTitle"/>
          </p:nvPr>
        </p:nvSpPr>
        <p:spPr>
          <a:xfrm>
            <a:off x="510242" y="2733709"/>
            <a:ext cx="6069268" cy="137307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800"/>
              <a:buFont typeface="Trebuchet MS"/>
              <a:buNone/>
            </a:pPr>
            <a:r>
              <a:rPr lang="en-US"/>
              <a:t>Special Education Services at Swanson</a:t>
            </a:r>
            <a:endParaRPr/>
          </a:p>
        </p:txBody>
      </p:sp>
      <p:sp>
        <p:nvSpPr>
          <p:cNvPr id="218" name="Google Shape;218;p19"/>
          <p:cNvSpPr txBox="1">
            <a:spLocks noGrp="1"/>
          </p:cNvSpPr>
          <p:nvPr>
            <p:ph type="subTitle" idx="1"/>
          </p:nvPr>
        </p:nvSpPr>
        <p:spPr>
          <a:xfrm>
            <a:off x="510241" y="4394040"/>
            <a:ext cx="6108101" cy="1117687"/>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2000"/>
              <a:buNone/>
            </a:pPr>
            <a:r>
              <a:rPr lang="en-US"/>
              <a:t>Together we make a difference!</a:t>
            </a:r>
            <a:endParaRPr/>
          </a:p>
        </p:txBody>
      </p:sp>
      <p:pic>
        <p:nvPicPr>
          <p:cNvPr id="219" name="Google Shape;219;p19"/>
          <p:cNvPicPr preferRelativeResize="0"/>
          <p:nvPr/>
        </p:nvPicPr>
        <p:blipFill rotWithShape="1">
          <a:blip r:embed="rId3">
            <a:alphaModFix/>
          </a:blip>
          <a:srcRect t="11994" b="11987"/>
          <a:stretch/>
        </p:blipFill>
        <p:spPr>
          <a:xfrm>
            <a:off x="2650700" y="140300"/>
            <a:ext cx="3855652" cy="2600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8"/>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rebuchet MS"/>
              <a:buNone/>
            </a:pPr>
            <a:r>
              <a:rPr lang="en-US"/>
              <a:t>Accommodations and Modifications</a:t>
            </a:r>
            <a:endParaRPr/>
          </a:p>
        </p:txBody>
      </p:sp>
      <p:sp>
        <p:nvSpPr>
          <p:cNvPr id="273" name="Google Shape;273;p28"/>
          <p:cNvSpPr txBox="1">
            <a:spLocks noGrp="1"/>
          </p:cNvSpPr>
          <p:nvPr>
            <p:ph type="body" idx="1"/>
          </p:nvPr>
        </p:nvSpPr>
        <p:spPr>
          <a:xfrm>
            <a:off x="838200" y="2743200"/>
            <a:ext cx="6896534" cy="2514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endParaRPr b="0"/>
          </a:p>
          <a:p>
            <a:pPr marL="466344" lvl="3" indent="0" algn="just" rtl="0">
              <a:lnSpc>
                <a:spcPct val="90000"/>
              </a:lnSpc>
              <a:spcBef>
                <a:spcPts val="500"/>
              </a:spcBef>
              <a:spcAft>
                <a:spcPts val="0"/>
              </a:spcAft>
              <a:buClr>
                <a:schemeClr val="lt1"/>
              </a:buClr>
              <a:buSzPts val="2800"/>
              <a:buNone/>
            </a:pPr>
            <a:r>
              <a:rPr lang="en-US" sz="2800"/>
              <a:t>Your child’s IEP is implemented throughout the school day.  He or she will receive required accommodations and/or modifications in all classes.  </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9"/>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a:t>Settings</a:t>
            </a:r>
            <a:endParaRPr/>
          </a:p>
        </p:txBody>
      </p:sp>
      <p:sp>
        <p:nvSpPr>
          <p:cNvPr id="279" name="Google Shape;279;p29"/>
          <p:cNvSpPr txBox="1">
            <a:spLocks noGrp="1"/>
          </p:cNvSpPr>
          <p:nvPr>
            <p:ph type="body" idx="1"/>
          </p:nvPr>
        </p:nvSpPr>
        <p:spPr>
          <a:xfrm>
            <a:off x="533400" y="2336873"/>
            <a:ext cx="6887389" cy="345432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a:solidFill>
                  <a:schemeClr val="dk1"/>
                </a:solidFill>
              </a:rPr>
              <a:t>Swanson is a comprehensive middle school that provides specialized instruction matching your child’s least restrictive environment:</a:t>
            </a:r>
            <a:endParaRPr/>
          </a:p>
          <a:p>
            <a:pPr marL="228600" lvl="0" indent="-228600" algn="l" rtl="0">
              <a:lnSpc>
                <a:spcPct val="90000"/>
              </a:lnSpc>
              <a:spcBef>
                <a:spcPts val="1000"/>
              </a:spcBef>
              <a:spcAft>
                <a:spcPts val="0"/>
              </a:spcAft>
              <a:buClr>
                <a:schemeClr val="lt1"/>
              </a:buClr>
              <a:buSzPts val="2400"/>
              <a:buChar char="•"/>
            </a:pPr>
            <a:r>
              <a:rPr lang="en-US"/>
              <a:t>Consult/Monitor with General Education staff</a:t>
            </a:r>
            <a:endParaRPr/>
          </a:p>
          <a:p>
            <a:pPr marL="228600" lvl="0" indent="-228600" algn="l" rtl="0">
              <a:lnSpc>
                <a:spcPct val="90000"/>
              </a:lnSpc>
              <a:spcBef>
                <a:spcPts val="1000"/>
              </a:spcBef>
              <a:spcAft>
                <a:spcPts val="0"/>
              </a:spcAft>
              <a:buClr>
                <a:schemeClr val="lt1"/>
              </a:buClr>
              <a:buSzPts val="2400"/>
              <a:buChar char="•"/>
            </a:pPr>
            <a:r>
              <a:rPr lang="en-US"/>
              <a:t>General Education classrooms with Special Education support</a:t>
            </a:r>
            <a:endParaRPr/>
          </a:p>
          <a:p>
            <a:pPr marL="228600" lvl="0" indent="-228600" algn="l" rtl="0">
              <a:lnSpc>
                <a:spcPct val="90000"/>
              </a:lnSpc>
              <a:spcBef>
                <a:spcPts val="1000"/>
              </a:spcBef>
              <a:spcAft>
                <a:spcPts val="0"/>
              </a:spcAft>
              <a:buClr>
                <a:schemeClr val="lt1"/>
              </a:buClr>
              <a:buSzPts val="2400"/>
              <a:buChar char="•"/>
            </a:pPr>
            <a:r>
              <a:rPr lang="en-US"/>
              <a:t>Small Resource Classes</a:t>
            </a:r>
            <a:endParaRPr/>
          </a:p>
          <a:p>
            <a:pPr marL="228600" lvl="0" indent="-228600" algn="l" rtl="0">
              <a:lnSpc>
                <a:spcPct val="90000"/>
              </a:lnSpc>
              <a:spcBef>
                <a:spcPts val="1000"/>
              </a:spcBef>
              <a:spcAft>
                <a:spcPts val="0"/>
              </a:spcAft>
              <a:buClr>
                <a:schemeClr val="lt1"/>
              </a:buClr>
              <a:buSzPts val="2400"/>
              <a:buChar char="•"/>
            </a:pPr>
            <a:r>
              <a:rPr lang="en-US"/>
              <a:t>Countywide Program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0"/>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a:t>Transition Meetings</a:t>
            </a:r>
            <a:endParaRPr/>
          </a:p>
        </p:txBody>
      </p:sp>
      <p:sp>
        <p:nvSpPr>
          <p:cNvPr id="285" name="Google Shape;285;p30"/>
          <p:cNvSpPr txBox="1">
            <a:spLocks noGrp="1"/>
          </p:cNvSpPr>
          <p:nvPr>
            <p:ph type="body" idx="1"/>
          </p:nvPr>
        </p:nvSpPr>
        <p:spPr>
          <a:xfrm>
            <a:off x="533400" y="2565475"/>
            <a:ext cx="8249100" cy="34977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a:solidFill>
                  <a:schemeClr val="dk1"/>
                </a:solidFill>
              </a:rPr>
              <a:t>Transition meetings have started and will continue into the Spring.</a:t>
            </a:r>
            <a:endParaRPr/>
          </a:p>
          <a:p>
            <a:pPr marL="228600" lvl="0" indent="-228600" algn="l" rtl="0">
              <a:lnSpc>
                <a:spcPct val="90000"/>
              </a:lnSpc>
              <a:spcBef>
                <a:spcPts val="1000"/>
              </a:spcBef>
              <a:spcAft>
                <a:spcPts val="0"/>
              </a:spcAft>
              <a:buClr>
                <a:schemeClr val="lt1"/>
              </a:buClr>
              <a:buSzPts val="2400"/>
              <a:buChar char="•"/>
            </a:pPr>
            <a:r>
              <a:rPr lang="en-US"/>
              <a:t>We are invited by the elementary school to attend your child’s IEP meeting. </a:t>
            </a:r>
            <a:endParaRPr>
              <a:solidFill>
                <a:schemeClr val="dk1"/>
              </a:solidFill>
            </a:endParaRPr>
          </a:p>
          <a:p>
            <a:pPr marL="228600" lvl="0" indent="-228600" algn="l" rtl="0">
              <a:lnSpc>
                <a:spcPct val="90000"/>
              </a:lnSpc>
              <a:spcBef>
                <a:spcPts val="1000"/>
              </a:spcBef>
              <a:spcAft>
                <a:spcPts val="0"/>
              </a:spcAft>
              <a:buClr>
                <a:schemeClr val="dk1"/>
              </a:buClr>
              <a:buSzPts val="2400"/>
              <a:buChar char="•"/>
            </a:pPr>
            <a:r>
              <a:rPr lang="en-US">
                <a:solidFill>
                  <a:schemeClr val="dk1"/>
                </a:solidFill>
              </a:rPr>
              <a:t>We meet with the team to determine how to best support your child in the middle school environment.</a:t>
            </a:r>
            <a:endParaRPr/>
          </a:p>
          <a:p>
            <a:pPr marL="228600" lvl="0" indent="-228600" algn="l" rtl="0">
              <a:lnSpc>
                <a:spcPct val="90000"/>
              </a:lnSpc>
              <a:spcBef>
                <a:spcPts val="1000"/>
              </a:spcBef>
              <a:spcAft>
                <a:spcPts val="0"/>
              </a:spcAft>
              <a:buClr>
                <a:schemeClr val="lt1"/>
              </a:buClr>
              <a:buSzPts val="2400"/>
              <a:buChar char="•"/>
            </a:pPr>
            <a:r>
              <a:rPr lang="en-US"/>
              <a:t>Services may look different in middle school.</a:t>
            </a:r>
            <a:endParaRPr/>
          </a:p>
          <a:p>
            <a:pPr marL="228600" lvl="0" indent="0" algn="l" rtl="0">
              <a:lnSpc>
                <a:spcPct val="90000"/>
              </a:lnSpc>
              <a:spcBef>
                <a:spcPts val="1000"/>
              </a:spcBef>
              <a:spcAft>
                <a:spcPts val="0"/>
              </a:spcAft>
              <a:buSzPts val="1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1"/>
          <p:cNvSpPr txBox="1">
            <a:spLocks noGrp="1"/>
          </p:cNvSpPr>
          <p:nvPr>
            <p:ph type="title"/>
          </p:nvPr>
        </p:nvSpPr>
        <p:spPr>
          <a:xfrm>
            <a:off x="0" y="754042"/>
            <a:ext cx="6896534" cy="108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rebuchet MS"/>
              <a:buNone/>
            </a:pPr>
            <a:r>
              <a:rPr lang="en-US"/>
              <a:t>Enjoy your evening!  </a:t>
            </a:r>
            <a:endParaRPr/>
          </a:p>
        </p:txBody>
      </p:sp>
      <p:sp>
        <p:nvSpPr>
          <p:cNvPr id="291" name="Google Shape;291;p31"/>
          <p:cNvSpPr txBox="1">
            <a:spLocks noGrp="1"/>
          </p:cNvSpPr>
          <p:nvPr>
            <p:ph type="body" idx="1"/>
          </p:nvPr>
        </p:nvSpPr>
        <p:spPr>
          <a:xfrm>
            <a:off x="170600" y="2229950"/>
            <a:ext cx="8723100" cy="4271700"/>
          </a:xfrm>
          <a:prstGeom prst="rect">
            <a:avLst/>
          </a:prstGeom>
          <a:noFill/>
          <a:ln>
            <a:noFill/>
          </a:ln>
        </p:spPr>
        <p:txBody>
          <a:bodyPr spcFirstLastPara="1" wrap="square" lIns="91425" tIns="45700" rIns="91425" bIns="45700" anchor="t" anchorCtr="0">
            <a:normAutofit fontScale="77500" lnSpcReduction="10000"/>
          </a:bodyPr>
          <a:lstStyle/>
          <a:p>
            <a:pPr marL="228600" lvl="0" indent="-76200" algn="l" rtl="0">
              <a:lnSpc>
                <a:spcPct val="90000"/>
              </a:lnSpc>
              <a:spcBef>
                <a:spcPts val="0"/>
              </a:spcBef>
              <a:spcAft>
                <a:spcPts val="0"/>
              </a:spcAft>
              <a:buClr>
                <a:schemeClr val="lt1"/>
              </a:buClr>
              <a:buSzPct val="100000"/>
              <a:buNone/>
            </a:pPr>
            <a:endParaRPr/>
          </a:p>
          <a:p>
            <a:pPr marL="0" lvl="0" indent="0" algn="ctr" rtl="0">
              <a:lnSpc>
                <a:spcPct val="90000"/>
              </a:lnSpc>
              <a:spcBef>
                <a:spcPts val="1000"/>
              </a:spcBef>
              <a:spcAft>
                <a:spcPts val="0"/>
              </a:spcAft>
              <a:buClr>
                <a:schemeClr val="lt1"/>
              </a:buClr>
              <a:buSzPct val="137931"/>
              <a:buNone/>
            </a:pPr>
            <a:r>
              <a:rPr lang="en-US" sz="2900"/>
              <a:t>If you have any questions about Special Education at Swanson please contact our rising grade level administrator at </a:t>
            </a:r>
            <a:endParaRPr sz="2900"/>
          </a:p>
          <a:p>
            <a:pPr marL="0" lvl="0" indent="0" algn="ctr" rtl="0">
              <a:lnSpc>
                <a:spcPct val="90000"/>
              </a:lnSpc>
              <a:spcBef>
                <a:spcPts val="1000"/>
              </a:spcBef>
              <a:spcAft>
                <a:spcPts val="0"/>
              </a:spcAft>
              <a:buClr>
                <a:schemeClr val="lt1"/>
              </a:buClr>
              <a:buSzPct val="137931"/>
              <a:buNone/>
            </a:pPr>
            <a:r>
              <a:rPr lang="en-US" sz="2900"/>
              <a:t>703-228-5500</a:t>
            </a:r>
            <a:endParaRPr sz="2900"/>
          </a:p>
          <a:p>
            <a:pPr marL="0" lvl="0" indent="0" algn="ctr" rtl="0">
              <a:lnSpc>
                <a:spcPct val="90000"/>
              </a:lnSpc>
              <a:spcBef>
                <a:spcPts val="1000"/>
              </a:spcBef>
              <a:spcAft>
                <a:spcPts val="0"/>
              </a:spcAft>
              <a:buClr>
                <a:schemeClr val="lt1"/>
              </a:buClr>
              <a:buSzPct val="137931"/>
              <a:buNone/>
            </a:pPr>
            <a:endParaRPr sz="2900"/>
          </a:p>
          <a:p>
            <a:pPr marL="0" lvl="0" indent="0" algn="ctr" rtl="0">
              <a:lnSpc>
                <a:spcPct val="90000"/>
              </a:lnSpc>
              <a:spcBef>
                <a:spcPts val="1000"/>
              </a:spcBef>
              <a:spcAft>
                <a:spcPts val="0"/>
              </a:spcAft>
              <a:buClr>
                <a:schemeClr val="lt1"/>
              </a:buClr>
              <a:buSzPct val="137931"/>
              <a:buNone/>
            </a:pPr>
            <a:r>
              <a:rPr lang="en-US" sz="2900"/>
              <a:t>Ms. Blandine Liguidi-6th Grade</a:t>
            </a:r>
            <a:endParaRPr sz="2900"/>
          </a:p>
          <a:p>
            <a:pPr marL="0" lvl="0" indent="0" algn="ctr" rtl="0">
              <a:lnSpc>
                <a:spcPct val="90000"/>
              </a:lnSpc>
              <a:spcBef>
                <a:spcPts val="1000"/>
              </a:spcBef>
              <a:spcAft>
                <a:spcPts val="0"/>
              </a:spcAft>
              <a:buClr>
                <a:schemeClr val="lt1"/>
              </a:buClr>
              <a:buSzPct val="137931"/>
              <a:buNone/>
            </a:pPr>
            <a:r>
              <a:rPr lang="en-US" sz="2900" u="sng">
                <a:solidFill>
                  <a:schemeClr val="hlink"/>
                </a:solidFill>
                <a:hlinkClick r:id="rId3"/>
              </a:rPr>
              <a:t>blandine.liguidi@apsva.us</a:t>
            </a:r>
            <a:endParaRPr sz="2900"/>
          </a:p>
          <a:p>
            <a:pPr marL="0" lvl="0" indent="0" algn="ctr" rtl="0">
              <a:lnSpc>
                <a:spcPct val="90000"/>
              </a:lnSpc>
              <a:spcBef>
                <a:spcPts val="1000"/>
              </a:spcBef>
              <a:spcAft>
                <a:spcPts val="0"/>
              </a:spcAft>
              <a:buClr>
                <a:schemeClr val="lt1"/>
              </a:buClr>
              <a:buSzPct val="137931"/>
              <a:buNone/>
            </a:pPr>
            <a:r>
              <a:rPr lang="en-US" sz="2900"/>
              <a:t>Ms. Laura Porter-7th grade</a:t>
            </a:r>
            <a:endParaRPr sz="2900"/>
          </a:p>
          <a:p>
            <a:pPr marL="0" lvl="0" indent="0" algn="ctr" rtl="0">
              <a:lnSpc>
                <a:spcPct val="90000"/>
              </a:lnSpc>
              <a:spcBef>
                <a:spcPts val="1000"/>
              </a:spcBef>
              <a:spcAft>
                <a:spcPts val="0"/>
              </a:spcAft>
              <a:buClr>
                <a:schemeClr val="lt1"/>
              </a:buClr>
              <a:buSzPct val="137931"/>
              <a:buNone/>
            </a:pPr>
            <a:r>
              <a:rPr lang="en-US" sz="2900" u="sng">
                <a:solidFill>
                  <a:schemeClr val="hlink"/>
                </a:solidFill>
                <a:hlinkClick r:id="rId4"/>
              </a:rPr>
              <a:t>laura.porter@apsva.us</a:t>
            </a:r>
            <a:endParaRPr sz="2900"/>
          </a:p>
          <a:p>
            <a:pPr marL="0" lvl="0" indent="0" algn="ctr" rtl="0">
              <a:lnSpc>
                <a:spcPct val="90000"/>
              </a:lnSpc>
              <a:spcBef>
                <a:spcPts val="1000"/>
              </a:spcBef>
              <a:spcAft>
                <a:spcPts val="0"/>
              </a:spcAft>
              <a:buClr>
                <a:schemeClr val="lt1"/>
              </a:buClr>
              <a:buSzPct val="137931"/>
              <a:buNone/>
            </a:pPr>
            <a:r>
              <a:rPr lang="en-US" sz="2900"/>
              <a:t>Dr. Latisha Ellis-8th grade</a:t>
            </a:r>
            <a:endParaRPr sz="2900"/>
          </a:p>
          <a:p>
            <a:pPr marL="0" lvl="0" indent="0" algn="ctr" rtl="0">
              <a:lnSpc>
                <a:spcPct val="90000"/>
              </a:lnSpc>
              <a:spcBef>
                <a:spcPts val="1000"/>
              </a:spcBef>
              <a:spcAft>
                <a:spcPts val="0"/>
              </a:spcAft>
              <a:buClr>
                <a:schemeClr val="lt1"/>
              </a:buClr>
              <a:buSzPct val="137931"/>
              <a:buNone/>
            </a:pPr>
            <a:r>
              <a:rPr lang="en-US" sz="2900" u="sng">
                <a:solidFill>
                  <a:schemeClr val="hlink"/>
                </a:solidFill>
                <a:hlinkClick r:id="rId5"/>
              </a:rPr>
              <a:t>latisha.ellis@apsva.us</a:t>
            </a:r>
            <a:endParaRPr sz="2900"/>
          </a:p>
        </p:txBody>
      </p:sp>
      <p:pic>
        <p:nvPicPr>
          <p:cNvPr id="292" name="Google Shape;292;p31" descr="C:\Users\shannan.ellis\AppData\Local\Microsoft\Windows\Temporary Internet Files\Content.IE5\G21J0QNF\MC900423169[1].wmf"/>
          <p:cNvPicPr preferRelativeResize="0"/>
          <p:nvPr/>
        </p:nvPicPr>
        <p:blipFill rotWithShape="1">
          <a:blip r:embed="rId6">
            <a:alphaModFix/>
          </a:blip>
          <a:srcRect/>
          <a:stretch/>
        </p:blipFill>
        <p:spPr>
          <a:xfrm>
            <a:off x="6019800" y="723011"/>
            <a:ext cx="1294486" cy="1143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0"/>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000"/>
              <a:buFont typeface="Trebuchet MS"/>
              <a:buNone/>
            </a:pPr>
            <a:r>
              <a:rPr lang="en-US" sz="6000" b="1"/>
              <a:t>Welcome!</a:t>
            </a:r>
            <a:endParaRPr/>
          </a:p>
        </p:txBody>
      </p:sp>
      <p:sp>
        <p:nvSpPr>
          <p:cNvPr id="225" name="Google Shape;225;p20"/>
          <p:cNvSpPr txBox="1">
            <a:spLocks noGrp="1"/>
          </p:cNvSpPr>
          <p:nvPr>
            <p:ph type="body" idx="1"/>
          </p:nvPr>
        </p:nvSpPr>
        <p:spPr>
          <a:xfrm>
            <a:off x="221675" y="2056700"/>
            <a:ext cx="8783700" cy="4755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a:solidFill>
                  <a:schemeClr val="dk1"/>
                </a:solidFill>
              </a:rPr>
              <a:t>Rene Harber-Current principal</a:t>
            </a:r>
            <a:endParaRPr>
              <a:solidFill>
                <a:schemeClr val="dk1"/>
              </a:solidFill>
            </a:endParaRPr>
          </a:p>
          <a:p>
            <a:pPr marL="0" lvl="0" indent="0" algn="ctr" rtl="0">
              <a:lnSpc>
                <a:spcPct val="90000"/>
              </a:lnSpc>
              <a:spcBef>
                <a:spcPts val="0"/>
              </a:spcBef>
              <a:spcAft>
                <a:spcPts val="0"/>
              </a:spcAft>
              <a:buClr>
                <a:schemeClr val="dk1"/>
              </a:buClr>
              <a:buSzPts val="2400"/>
              <a:buNone/>
            </a:pPr>
            <a:r>
              <a:rPr lang="en-US" u="sng">
                <a:solidFill>
                  <a:schemeClr val="hlink"/>
                </a:solidFill>
                <a:hlinkClick r:id="rId3"/>
              </a:rPr>
              <a:t>rene.harber@apsva.us</a:t>
            </a:r>
            <a:endParaRPr>
              <a:solidFill>
                <a:schemeClr val="dk1"/>
              </a:solidFill>
            </a:endParaRPr>
          </a:p>
          <a:p>
            <a:pPr marL="0" lvl="0" indent="457200" algn="ctr" rtl="0">
              <a:lnSpc>
                <a:spcPct val="90000"/>
              </a:lnSpc>
              <a:spcBef>
                <a:spcPts val="0"/>
              </a:spcBef>
              <a:spcAft>
                <a:spcPts val="0"/>
              </a:spcAft>
              <a:buClr>
                <a:schemeClr val="dk1"/>
              </a:buClr>
              <a:buSzPts val="2400"/>
              <a:buNone/>
            </a:pPr>
            <a:r>
              <a:rPr lang="en-US">
                <a:solidFill>
                  <a:schemeClr val="dk1"/>
                </a:solidFill>
              </a:rPr>
              <a:t>Dr. Marjorie Myers</a:t>
            </a:r>
            <a:r>
              <a:rPr lang="en-US" b="0">
                <a:solidFill>
                  <a:schemeClr val="dk1"/>
                </a:solidFill>
              </a:rPr>
              <a:t> – Interim Principal </a:t>
            </a:r>
            <a:r>
              <a:rPr lang="en-US">
                <a:solidFill>
                  <a:schemeClr val="dk1"/>
                </a:solidFill>
              </a:rPr>
              <a:t>start date 2/2</a:t>
            </a:r>
            <a:r>
              <a:rPr lang="en-US" b="0">
                <a:solidFill>
                  <a:schemeClr val="dk1"/>
                </a:solidFill>
              </a:rPr>
              <a:t>  </a:t>
            </a:r>
            <a:r>
              <a:rPr lang="en-US" u="sng">
                <a:solidFill>
                  <a:schemeClr val="hlink"/>
                </a:solidFill>
                <a:hlinkClick r:id="rId4"/>
              </a:rPr>
              <a:t>marjorie.myers@apsva.us</a:t>
            </a:r>
            <a:endParaRPr>
              <a:solidFill>
                <a:schemeClr val="dk1"/>
              </a:solidFill>
            </a:endParaRPr>
          </a:p>
          <a:p>
            <a:pPr marL="0" lvl="0" indent="0" algn="ctr" rtl="0">
              <a:spcBef>
                <a:spcPts val="1000"/>
              </a:spcBef>
              <a:spcAft>
                <a:spcPts val="0"/>
              </a:spcAft>
              <a:buClr>
                <a:schemeClr val="dk1"/>
              </a:buClr>
              <a:buSzPts val="2400"/>
              <a:buNone/>
            </a:pPr>
            <a:r>
              <a:rPr lang="en-US">
                <a:solidFill>
                  <a:schemeClr val="dk1"/>
                </a:solidFill>
              </a:rPr>
              <a:t>Blandine Liguidi - 6th Grade Assistant Principal  </a:t>
            </a:r>
            <a:endParaRPr>
              <a:solidFill>
                <a:schemeClr val="dk1"/>
              </a:solidFill>
            </a:endParaRPr>
          </a:p>
          <a:p>
            <a:pPr marL="0" lvl="0" indent="0" algn="ctr" rtl="0">
              <a:spcBef>
                <a:spcPts val="1000"/>
              </a:spcBef>
              <a:spcAft>
                <a:spcPts val="0"/>
              </a:spcAft>
              <a:buClr>
                <a:schemeClr val="dk1"/>
              </a:buClr>
              <a:buSzPts val="2400"/>
              <a:buNone/>
            </a:pPr>
            <a:r>
              <a:rPr lang="en-US" u="sng">
                <a:solidFill>
                  <a:schemeClr val="hlink"/>
                </a:solidFill>
                <a:hlinkClick r:id="rId5"/>
              </a:rPr>
              <a:t>blandine.liguidi@apsva.us</a:t>
            </a:r>
            <a:endParaRPr>
              <a:solidFill>
                <a:schemeClr val="dk1"/>
              </a:solidFill>
            </a:endParaRPr>
          </a:p>
          <a:p>
            <a:pPr marL="0" lvl="0" indent="0" algn="ctr" rtl="0">
              <a:lnSpc>
                <a:spcPct val="90000"/>
              </a:lnSpc>
              <a:spcBef>
                <a:spcPts val="1000"/>
              </a:spcBef>
              <a:spcAft>
                <a:spcPts val="0"/>
              </a:spcAft>
              <a:buClr>
                <a:schemeClr val="dk1"/>
              </a:buClr>
              <a:buSzPts val="2400"/>
              <a:buNone/>
            </a:pPr>
            <a:r>
              <a:rPr lang="en-US">
                <a:solidFill>
                  <a:schemeClr val="dk1"/>
                </a:solidFill>
              </a:rPr>
              <a:t>Laura Porter– 7</a:t>
            </a:r>
            <a:r>
              <a:rPr lang="en-US" baseline="30000">
                <a:solidFill>
                  <a:schemeClr val="dk1"/>
                </a:solidFill>
              </a:rPr>
              <a:t>th</a:t>
            </a:r>
            <a:r>
              <a:rPr lang="en-US">
                <a:solidFill>
                  <a:schemeClr val="dk1"/>
                </a:solidFill>
              </a:rPr>
              <a:t> Grade Assistant Principal </a:t>
            </a:r>
            <a:endParaRPr>
              <a:solidFill>
                <a:schemeClr val="dk1"/>
              </a:solidFill>
            </a:endParaRPr>
          </a:p>
          <a:p>
            <a:pPr marL="0" lvl="0" indent="0" algn="ctr" rtl="0">
              <a:lnSpc>
                <a:spcPct val="90000"/>
              </a:lnSpc>
              <a:spcBef>
                <a:spcPts val="1000"/>
              </a:spcBef>
              <a:spcAft>
                <a:spcPts val="0"/>
              </a:spcAft>
              <a:buClr>
                <a:schemeClr val="dk1"/>
              </a:buClr>
              <a:buSzPts val="2400"/>
              <a:buNone/>
            </a:pPr>
            <a:r>
              <a:rPr lang="en-US" u="sng">
                <a:solidFill>
                  <a:schemeClr val="hlink"/>
                </a:solidFill>
                <a:hlinkClick r:id="rId6"/>
              </a:rPr>
              <a:t>laura.porter@apsva.us</a:t>
            </a:r>
            <a:endParaRPr>
              <a:solidFill>
                <a:schemeClr val="dk1"/>
              </a:solidFill>
            </a:endParaRPr>
          </a:p>
          <a:p>
            <a:pPr marL="0" lvl="0" indent="0" algn="ctr" rtl="0">
              <a:lnSpc>
                <a:spcPct val="90000"/>
              </a:lnSpc>
              <a:spcBef>
                <a:spcPts val="1000"/>
              </a:spcBef>
              <a:spcAft>
                <a:spcPts val="0"/>
              </a:spcAft>
              <a:buClr>
                <a:schemeClr val="dk1"/>
              </a:buClr>
              <a:buSzPts val="2400"/>
              <a:buNone/>
            </a:pPr>
            <a:r>
              <a:rPr lang="en-US">
                <a:solidFill>
                  <a:schemeClr val="dk1"/>
                </a:solidFill>
              </a:rPr>
              <a:t>Dr. Latisha Ellis - 8th Grade Assistant Principal  </a:t>
            </a:r>
            <a:endParaRPr>
              <a:solidFill>
                <a:schemeClr val="dk1"/>
              </a:solidFill>
            </a:endParaRPr>
          </a:p>
          <a:p>
            <a:pPr marL="0" lvl="0" indent="0" algn="ctr" rtl="0">
              <a:lnSpc>
                <a:spcPct val="90000"/>
              </a:lnSpc>
              <a:spcBef>
                <a:spcPts val="1000"/>
              </a:spcBef>
              <a:spcAft>
                <a:spcPts val="0"/>
              </a:spcAft>
              <a:buClr>
                <a:schemeClr val="dk1"/>
              </a:buClr>
              <a:buSzPts val="2400"/>
              <a:buNone/>
            </a:pPr>
            <a:r>
              <a:rPr lang="en-US" u="sng">
                <a:solidFill>
                  <a:schemeClr val="hlink"/>
                </a:solidFill>
                <a:hlinkClick r:id="rId7"/>
              </a:rPr>
              <a:t>latisha.ellis@apsva.us</a:t>
            </a:r>
            <a:endParaRPr>
              <a:solidFill>
                <a:schemeClr val="dk1"/>
              </a:solidFill>
            </a:endParaRPr>
          </a:p>
          <a:p>
            <a:pPr marL="0" lvl="0" indent="0" algn="ctr" rtl="0">
              <a:lnSpc>
                <a:spcPct val="90000"/>
              </a:lnSpc>
              <a:spcBef>
                <a:spcPts val="1000"/>
              </a:spcBef>
              <a:spcAft>
                <a:spcPts val="0"/>
              </a:spcAft>
              <a:buClr>
                <a:schemeClr val="dk1"/>
              </a:buClr>
              <a:buSzPts val="2400"/>
              <a:buNone/>
            </a:pPr>
            <a:r>
              <a:rPr lang="en-US">
                <a:solidFill>
                  <a:schemeClr val="dk1"/>
                </a:solidFill>
              </a:rPr>
              <a:t>Rana Luthra - Director of Counseling </a:t>
            </a:r>
            <a:r>
              <a:rPr lang="en-US" u="sng">
                <a:solidFill>
                  <a:schemeClr val="hlink"/>
                </a:solidFill>
                <a:hlinkClick r:id="rId8"/>
              </a:rPr>
              <a:t>rana.luthra@apsva.us</a:t>
            </a:r>
            <a:endParaRPr>
              <a:solidFill>
                <a:schemeClr val="dk1"/>
              </a:solidFill>
            </a:endParaRPr>
          </a:p>
          <a:p>
            <a:pPr marL="0" lvl="0" indent="0" algn="ctr" rtl="0">
              <a:lnSpc>
                <a:spcPct val="90000"/>
              </a:lnSpc>
              <a:spcBef>
                <a:spcPts val="1000"/>
              </a:spcBef>
              <a:spcAft>
                <a:spcPts val="0"/>
              </a:spcAft>
              <a:buClr>
                <a:schemeClr val="dk1"/>
              </a:buClr>
              <a:buSzPts val="2400"/>
              <a:buNone/>
            </a:pPr>
            <a:endParaRPr>
              <a:solidFill>
                <a:schemeClr val="dk1"/>
              </a:solidFill>
            </a:endParaRPr>
          </a:p>
          <a:p>
            <a:pPr marL="0" lvl="0" indent="0" algn="ctr" rtl="0">
              <a:lnSpc>
                <a:spcPct val="90000"/>
              </a:lnSpc>
              <a:spcBef>
                <a:spcPts val="1000"/>
              </a:spcBef>
              <a:spcAft>
                <a:spcPts val="0"/>
              </a:spcAft>
              <a:buClr>
                <a:schemeClr val="lt1"/>
              </a:buClr>
              <a:buSzPts val="2400"/>
              <a:buNone/>
            </a:pPr>
            <a:endParaRPr b="0"/>
          </a:p>
          <a:p>
            <a:pPr marL="0" lvl="0" indent="0" algn="ctr" rtl="0">
              <a:lnSpc>
                <a:spcPct val="90000"/>
              </a:lnSpc>
              <a:spcBef>
                <a:spcPts val="1000"/>
              </a:spcBef>
              <a:spcAft>
                <a:spcPts val="0"/>
              </a:spcAft>
              <a:buClr>
                <a:schemeClr val="lt1"/>
              </a:buClr>
              <a:buSzPts val="2400"/>
              <a:buNone/>
            </a:pPr>
            <a:endParaRPr b="0"/>
          </a:p>
          <a:p>
            <a:pPr marL="0" lvl="0" indent="0" algn="l" rtl="0">
              <a:lnSpc>
                <a:spcPct val="90000"/>
              </a:lnSpc>
              <a:spcBef>
                <a:spcPts val="1000"/>
              </a:spcBef>
              <a:spcAft>
                <a:spcPts val="0"/>
              </a:spcAft>
              <a:buClr>
                <a:schemeClr val="lt1"/>
              </a:buClr>
              <a:buSzPts val="2400"/>
              <a:buNone/>
            </a:pPr>
            <a:endParaRPr b="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1"/>
          <p:cNvSpPr txBox="1">
            <a:spLocks noGrp="1"/>
          </p:cNvSpPr>
          <p:nvPr>
            <p:ph type="title"/>
          </p:nvPr>
        </p:nvSpPr>
        <p:spPr>
          <a:xfrm>
            <a:off x="531639" y="753228"/>
            <a:ext cx="6896400" cy="1080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6000"/>
              <a:buFont typeface="Trebuchet MS"/>
              <a:buNone/>
            </a:pPr>
            <a:r>
              <a:rPr lang="en-US" sz="6000" b="1"/>
              <a:t>Welcome!</a:t>
            </a:r>
            <a:endParaRPr/>
          </a:p>
        </p:txBody>
      </p:sp>
      <p:sp>
        <p:nvSpPr>
          <p:cNvPr id="231" name="Google Shape;231;p21"/>
          <p:cNvSpPr txBox="1">
            <a:spLocks noGrp="1"/>
          </p:cNvSpPr>
          <p:nvPr>
            <p:ph type="body" idx="1"/>
          </p:nvPr>
        </p:nvSpPr>
        <p:spPr>
          <a:xfrm>
            <a:off x="-366925" y="1995600"/>
            <a:ext cx="9775200" cy="4938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dk1"/>
              </a:buClr>
              <a:buSzPts val="2400"/>
              <a:buNone/>
            </a:pPr>
            <a:r>
              <a:rPr lang="en-US" b="0">
                <a:solidFill>
                  <a:schemeClr val="dk1"/>
                </a:solidFill>
              </a:rPr>
              <a:t>Melissa Meck</a:t>
            </a:r>
            <a:r>
              <a:rPr lang="en-US">
                <a:solidFill>
                  <a:schemeClr val="dk1"/>
                </a:solidFill>
              </a:rPr>
              <a:t> - </a:t>
            </a:r>
            <a:r>
              <a:rPr lang="en-US" b="0">
                <a:solidFill>
                  <a:schemeClr val="dk1"/>
                </a:solidFill>
              </a:rPr>
              <a:t>Student Support Coordinator</a:t>
            </a:r>
            <a:endParaRPr b="0">
              <a:solidFill>
                <a:schemeClr val="dk1"/>
              </a:solidFill>
            </a:endParaRPr>
          </a:p>
          <a:p>
            <a:pPr marL="0" lvl="0" indent="0" algn="ctr" rtl="0">
              <a:lnSpc>
                <a:spcPct val="90000"/>
              </a:lnSpc>
              <a:spcBef>
                <a:spcPts val="1000"/>
              </a:spcBef>
              <a:spcAft>
                <a:spcPts val="0"/>
              </a:spcAft>
              <a:buClr>
                <a:schemeClr val="lt1"/>
              </a:buClr>
              <a:buSzPts val="2400"/>
              <a:buFont typeface="Arial"/>
              <a:buNone/>
            </a:pPr>
            <a:r>
              <a:rPr lang="en-US" u="sng">
                <a:solidFill>
                  <a:schemeClr val="hlink"/>
                </a:solidFill>
                <a:hlinkClick r:id="rId3"/>
              </a:rPr>
              <a:t>melissa.meck@apsva.us</a:t>
            </a:r>
            <a:endParaRPr>
              <a:solidFill>
                <a:schemeClr val="dk1"/>
              </a:solidFill>
            </a:endParaRPr>
          </a:p>
          <a:p>
            <a:pPr marL="0" lvl="0" indent="0" algn="ctr" rtl="0">
              <a:lnSpc>
                <a:spcPct val="90000"/>
              </a:lnSpc>
              <a:spcBef>
                <a:spcPts val="1000"/>
              </a:spcBef>
              <a:spcAft>
                <a:spcPts val="0"/>
              </a:spcAft>
              <a:buClr>
                <a:schemeClr val="dk1"/>
              </a:buClr>
              <a:buSzPts val="2400"/>
              <a:buNone/>
            </a:pPr>
            <a:r>
              <a:rPr lang="en-US">
                <a:solidFill>
                  <a:schemeClr val="dk1"/>
                </a:solidFill>
              </a:rPr>
              <a:t>Kolleena Perry and Megan Mckeown</a:t>
            </a:r>
            <a:r>
              <a:rPr lang="en-US"/>
              <a:t> </a:t>
            </a:r>
            <a:endParaRPr>
              <a:solidFill>
                <a:srgbClr val="000000"/>
              </a:solidFill>
            </a:endParaRPr>
          </a:p>
          <a:p>
            <a:pPr marL="0" lvl="0" indent="0" algn="ctr" rtl="0">
              <a:lnSpc>
                <a:spcPct val="90000"/>
              </a:lnSpc>
              <a:spcBef>
                <a:spcPts val="1000"/>
              </a:spcBef>
              <a:spcAft>
                <a:spcPts val="0"/>
              </a:spcAft>
              <a:buClr>
                <a:schemeClr val="dk1"/>
              </a:buClr>
              <a:buSzPts val="2400"/>
              <a:buNone/>
            </a:pPr>
            <a:r>
              <a:rPr lang="en-US"/>
              <a:t> </a:t>
            </a:r>
            <a:r>
              <a:rPr lang="en-US">
                <a:solidFill>
                  <a:schemeClr val="dk1"/>
                </a:solidFill>
              </a:rPr>
              <a:t>Special Education Department Chairs</a:t>
            </a:r>
            <a:endParaRPr>
              <a:solidFill>
                <a:schemeClr val="dk1"/>
              </a:solidFill>
            </a:endParaRPr>
          </a:p>
          <a:p>
            <a:pPr marL="0" lvl="0" indent="0" algn="ctr" rtl="0">
              <a:lnSpc>
                <a:spcPct val="90000"/>
              </a:lnSpc>
              <a:spcBef>
                <a:spcPts val="1000"/>
              </a:spcBef>
              <a:spcAft>
                <a:spcPts val="0"/>
              </a:spcAft>
              <a:buClr>
                <a:schemeClr val="dk1"/>
              </a:buClr>
              <a:buSzPts val="2400"/>
              <a:buNone/>
            </a:pPr>
            <a:r>
              <a:rPr lang="en-US" u="sng">
                <a:solidFill>
                  <a:schemeClr val="hlink"/>
                </a:solidFill>
                <a:hlinkClick r:id="rId4"/>
              </a:rPr>
              <a:t>kolleena.perry@apsva.us</a:t>
            </a:r>
            <a:r>
              <a:rPr lang="en-US"/>
              <a:t> </a:t>
            </a:r>
            <a:r>
              <a:rPr lang="en-US">
                <a:solidFill>
                  <a:schemeClr val="dk1"/>
                </a:solidFill>
              </a:rPr>
              <a:t>and </a:t>
            </a:r>
            <a:r>
              <a:rPr lang="en-US" u="sng">
                <a:solidFill>
                  <a:schemeClr val="hlink"/>
                </a:solidFill>
                <a:hlinkClick r:id="rId5"/>
              </a:rPr>
              <a:t>megan.mckeown@apsva.us</a:t>
            </a:r>
            <a:endParaRPr/>
          </a:p>
          <a:p>
            <a:pPr marL="0" lvl="0" indent="0" algn="ctr" rtl="0">
              <a:lnSpc>
                <a:spcPct val="90000"/>
              </a:lnSpc>
              <a:spcBef>
                <a:spcPts val="1000"/>
              </a:spcBef>
              <a:spcAft>
                <a:spcPts val="0"/>
              </a:spcAft>
              <a:buClr>
                <a:schemeClr val="lt1"/>
              </a:buClr>
              <a:buSzPts val="2400"/>
              <a:buNone/>
            </a:pPr>
            <a:r>
              <a:rPr lang="en-US" u="sng">
                <a:solidFill>
                  <a:srgbClr val="000000"/>
                </a:solidFill>
              </a:rPr>
              <a:t>School Counselors</a:t>
            </a:r>
            <a:endParaRPr u="sng">
              <a:solidFill>
                <a:srgbClr val="000000"/>
              </a:solidFill>
            </a:endParaRPr>
          </a:p>
          <a:p>
            <a:pPr marL="0" lvl="0" indent="0" algn="ctr" rtl="0">
              <a:spcBef>
                <a:spcPts val="1000"/>
              </a:spcBef>
              <a:spcAft>
                <a:spcPts val="0"/>
              </a:spcAft>
              <a:buClr>
                <a:schemeClr val="lt1"/>
              </a:buClr>
              <a:buSzPts val="2400"/>
              <a:buNone/>
            </a:pPr>
            <a:r>
              <a:rPr lang="en-US">
                <a:solidFill>
                  <a:schemeClr val="dk1"/>
                </a:solidFill>
              </a:rPr>
              <a:t>Chrissy Reardon - 6th Grade</a:t>
            </a:r>
            <a:r>
              <a:rPr lang="en-US"/>
              <a:t> </a:t>
            </a:r>
            <a:r>
              <a:rPr lang="en-US" u="sng">
                <a:solidFill>
                  <a:schemeClr val="hlink"/>
                </a:solidFill>
                <a:hlinkClick r:id="rId6"/>
              </a:rPr>
              <a:t>christine.reardon@apsva.us</a:t>
            </a:r>
            <a:endParaRPr u="sng">
              <a:solidFill>
                <a:srgbClr val="000000"/>
              </a:solidFill>
            </a:endParaRPr>
          </a:p>
          <a:p>
            <a:pPr marL="0" lvl="0" indent="0" algn="ctr" rtl="0">
              <a:lnSpc>
                <a:spcPct val="90000"/>
              </a:lnSpc>
              <a:spcBef>
                <a:spcPts val="1000"/>
              </a:spcBef>
              <a:spcAft>
                <a:spcPts val="0"/>
              </a:spcAft>
              <a:buClr>
                <a:schemeClr val="lt1"/>
              </a:buClr>
              <a:buSzPts val="2400"/>
              <a:buNone/>
            </a:pPr>
            <a:r>
              <a:rPr lang="en-US">
                <a:solidFill>
                  <a:srgbClr val="000000"/>
                </a:solidFill>
              </a:rPr>
              <a:t>Laura Goodwyn - 7th Grade </a:t>
            </a:r>
            <a:r>
              <a:rPr lang="en-US" u="sng">
                <a:solidFill>
                  <a:schemeClr val="hlink"/>
                </a:solidFill>
                <a:hlinkClick r:id="rId7"/>
              </a:rPr>
              <a:t>laura.goodwyn@apsva.us</a:t>
            </a:r>
            <a:endParaRPr/>
          </a:p>
          <a:p>
            <a:pPr marL="0" lvl="0" indent="0" algn="ctr" rtl="0">
              <a:lnSpc>
                <a:spcPct val="90000"/>
              </a:lnSpc>
              <a:spcBef>
                <a:spcPts val="1000"/>
              </a:spcBef>
              <a:spcAft>
                <a:spcPts val="0"/>
              </a:spcAft>
              <a:buClr>
                <a:schemeClr val="lt1"/>
              </a:buClr>
              <a:buSzPts val="2400"/>
              <a:buNone/>
            </a:pPr>
            <a:r>
              <a:rPr lang="en-US">
                <a:solidFill>
                  <a:srgbClr val="000000"/>
                </a:solidFill>
              </a:rPr>
              <a:t>Melissa Lara-Ortiz - 7th Grade</a:t>
            </a:r>
            <a:r>
              <a:rPr lang="en-US"/>
              <a:t> </a:t>
            </a:r>
            <a:r>
              <a:rPr lang="en-US" u="sng">
                <a:solidFill>
                  <a:schemeClr val="hlink"/>
                </a:solidFill>
                <a:hlinkClick r:id="rId8"/>
              </a:rPr>
              <a:t>melissa.laraortiz@apsva.us</a:t>
            </a:r>
            <a:endParaRPr/>
          </a:p>
          <a:p>
            <a:pPr marL="0" lvl="0" indent="0" algn="ctr" rtl="0">
              <a:lnSpc>
                <a:spcPct val="90000"/>
              </a:lnSpc>
              <a:spcBef>
                <a:spcPts val="1000"/>
              </a:spcBef>
              <a:spcAft>
                <a:spcPts val="0"/>
              </a:spcAft>
              <a:buClr>
                <a:schemeClr val="lt1"/>
              </a:buClr>
              <a:buSzPts val="2400"/>
              <a:buNone/>
            </a:pPr>
            <a:r>
              <a:rPr lang="en-US">
                <a:solidFill>
                  <a:srgbClr val="000000"/>
                </a:solidFill>
              </a:rPr>
              <a:t>Michelle Wilkes - 8th Grade</a:t>
            </a:r>
            <a:r>
              <a:rPr lang="en-US"/>
              <a:t> </a:t>
            </a:r>
            <a:r>
              <a:rPr lang="en-US" u="sng">
                <a:solidFill>
                  <a:schemeClr val="hlink"/>
                </a:solidFill>
                <a:hlinkClick r:id="rId9"/>
              </a:rPr>
              <a:t>michelle.wilkes@apsva.us</a:t>
            </a:r>
            <a:endParaRPr/>
          </a:p>
          <a:p>
            <a:pPr marL="0" lvl="0" indent="0" algn="l" rtl="0">
              <a:lnSpc>
                <a:spcPct val="90000"/>
              </a:lnSpc>
              <a:spcBef>
                <a:spcPts val="1000"/>
              </a:spcBef>
              <a:spcAft>
                <a:spcPts val="0"/>
              </a:spcAft>
              <a:buClr>
                <a:schemeClr val="lt1"/>
              </a:buClr>
              <a:buSzPts val="2400"/>
              <a:buNone/>
            </a:pPr>
            <a:endParaRPr b="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2"/>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Trebuchet MS"/>
              <a:buNone/>
            </a:pPr>
            <a:r>
              <a:rPr lang="en-US" sz="4000"/>
              <a:t>Life At Swanson</a:t>
            </a:r>
            <a:endParaRPr/>
          </a:p>
        </p:txBody>
      </p:sp>
      <p:sp>
        <p:nvSpPr>
          <p:cNvPr id="237" name="Google Shape;237;p22"/>
          <p:cNvSpPr txBox="1">
            <a:spLocks noGrp="1"/>
          </p:cNvSpPr>
          <p:nvPr>
            <p:ph type="body" idx="1"/>
          </p:nvPr>
        </p:nvSpPr>
        <p:spPr>
          <a:xfrm>
            <a:off x="531639" y="2286000"/>
            <a:ext cx="8229600" cy="33528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a:solidFill>
                  <a:schemeClr val="dk1"/>
                </a:solidFill>
              </a:rPr>
              <a:t>We are excited to welcome your child to the Swanson community and will help them experience success in middle school.</a:t>
            </a:r>
            <a:endParaRPr/>
          </a:p>
          <a:p>
            <a:pPr marL="0" lvl="0" indent="0" algn="l" rtl="0">
              <a:lnSpc>
                <a:spcPct val="90000"/>
              </a:lnSpc>
              <a:spcBef>
                <a:spcPts val="1000"/>
              </a:spcBef>
              <a:spcAft>
                <a:spcPts val="0"/>
              </a:spcAft>
              <a:buClr>
                <a:schemeClr val="lt1"/>
              </a:buClr>
              <a:buSzPts val="2400"/>
              <a:buNone/>
            </a:pPr>
            <a:endParaRPr b="0">
              <a:solidFill>
                <a:schemeClr val="dk1"/>
              </a:solidFill>
            </a:endParaRPr>
          </a:p>
          <a:p>
            <a:pPr marL="228600" lvl="0" indent="-228600" algn="l" rtl="0">
              <a:lnSpc>
                <a:spcPct val="90000"/>
              </a:lnSpc>
              <a:spcBef>
                <a:spcPts val="1000"/>
              </a:spcBef>
              <a:spcAft>
                <a:spcPts val="0"/>
              </a:spcAft>
              <a:buClr>
                <a:schemeClr val="dk1"/>
              </a:buClr>
              <a:buSzPts val="2400"/>
              <a:buChar char="•"/>
            </a:pPr>
            <a:r>
              <a:rPr lang="en-US" b="0">
                <a:solidFill>
                  <a:schemeClr val="dk1"/>
                </a:solidFill>
              </a:rPr>
              <a:t>We value working collaboratively with you and your child.  </a:t>
            </a:r>
            <a:endParaRPr/>
          </a:p>
          <a:p>
            <a:pPr marL="0" lvl="0" indent="0" algn="l" rtl="0">
              <a:lnSpc>
                <a:spcPct val="90000"/>
              </a:lnSpc>
              <a:spcBef>
                <a:spcPts val="1000"/>
              </a:spcBef>
              <a:spcAft>
                <a:spcPts val="0"/>
              </a:spcAft>
              <a:buClr>
                <a:schemeClr val="lt1"/>
              </a:buClr>
              <a:buSzPts val="2400"/>
              <a:buNone/>
            </a:pPr>
            <a:endParaRPr b="0">
              <a:solidFill>
                <a:schemeClr val="dk1"/>
              </a:solidFill>
            </a:endParaRPr>
          </a:p>
          <a:p>
            <a:pPr marL="228600" lvl="0" indent="-228600" algn="l" rtl="0">
              <a:lnSpc>
                <a:spcPct val="90000"/>
              </a:lnSpc>
              <a:spcBef>
                <a:spcPts val="1000"/>
              </a:spcBef>
              <a:spcAft>
                <a:spcPts val="0"/>
              </a:spcAft>
              <a:buClr>
                <a:schemeClr val="dk1"/>
              </a:buClr>
              <a:buSzPts val="2400"/>
              <a:buChar char="•"/>
            </a:pPr>
            <a:r>
              <a:rPr lang="en-US" b="0">
                <a:solidFill>
                  <a:schemeClr val="dk1"/>
                </a:solidFill>
              </a:rPr>
              <a:t>Your participation </a:t>
            </a:r>
            <a:r>
              <a:rPr lang="en-US">
                <a:solidFill>
                  <a:schemeClr val="dk1"/>
                </a:solidFill>
              </a:rPr>
              <a:t>and input in all meetings is very important to us.</a:t>
            </a:r>
            <a:endParaRPr b="0">
              <a:solidFill>
                <a:schemeClr val="dk1"/>
              </a:solidFill>
            </a:endParaRPr>
          </a:p>
          <a:p>
            <a:pPr marL="228600" lvl="0" indent="-76200" algn="l" rtl="0">
              <a:lnSpc>
                <a:spcPct val="90000"/>
              </a:lnSpc>
              <a:spcBef>
                <a:spcPts val="1000"/>
              </a:spcBef>
              <a:spcAft>
                <a:spcPts val="0"/>
              </a:spcAft>
              <a:buClr>
                <a:schemeClr val="lt1"/>
              </a:buClr>
              <a:buSzPts val="2400"/>
              <a:buFont typeface="Arial"/>
              <a:buNone/>
            </a:pPr>
            <a:endParaRPr>
              <a:solidFill>
                <a:schemeClr val="dk1"/>
              </a:solidFill>
            </a:endParaRPr>
          </a:p>
          <a:p>
            <a:pPr marL="0" lvl="0" indent="0" algn="l" rtl="0">
              <a:lnSpc>
                <a:spcPct val="90000"/>
              </a:lnSpc>
              <a:spcBef>
                <a:spcPts val="1000"/>
              </a:spcBef>
              <a:spcAft>
                <a:spcPts val="0"/>
              </a:spcAft>
              <a:buClr>
                <a:schemeClr val="lt1"/>
              </a:buClr>
              <a:buSzPts val="2400"/>
              <a:buNone/>
            </a:pPr>
            <a:endParaRPr b="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3"/>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Trebuchet MS"/>
              <a:buNone/>
            </a:pPr>
            <a:r>
              <a:rPr lang="en-US" sz="5400"/>
              <a:t>Important to know</a:t>
            </a:r>
            <a:endParaRPr/>
          </a:p>
        </p:txBody>
      </p:sp>
      <p:sp>
        <p:nvSpPr>
          <p:cNvPr id="243" name="Google Shape;243;p23"/>
          <p:cNvSpPr txBox="1">
            <a:spLocks noGrp="1"/>
          </p:cNvSpPr>
          <p:nvPr>
            <p:ph type="body" idx="1"/>
          </p:nvPr>
        </p:nvSpPr>
        <p:spPr>
          <a:xfrm>
            <a:off x="532811" y="2667000"/>
            <a:ext cx="8229600" cy="28194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800"/>
              <a:buNone/>
            </a:pPr>
            <a:r>
              <a:rPr lang="en-US" sz="2800" b="1"/>
              <a:t>Case Carriers</a:t>
            </a:r>
            <a:endParaRPr/>
          </a:p>
          <a:p>
            <a:pPr marL="0" lvl="0" indent="0" algn="ctr" rtl="0">
              <a:lnSpc>
                <a:spcPct val="90000"/>
              </a:lnSpc>
              <a:spcBef>
                <a:spcPts val="1000"/>
              </a:spcBef>
              <a:spcAft>
                <a:spcPts val="0"/>
              </a:spcAft>
              <a:buClr>
                <a:schemeClr val="lt1"/>
              </a:buClr>
              <a:buSzPts val="2800"/>
              <a:buNone/>
            </a:pPr>
            <a:r>
              <a:rPr lang="en-US" sz="2800" b="1"/>
              <a:t>People who may contact you </a:t>
            </a:r>
            <a:endParaRPr/>
          </a:p>
          <a:p>
            <a:pPr marL="0" lvl="0" indent="0" algn="ctr" rtl="0">
              <a:lnSpc>
                <a:spcPct val="90000"/>
              </a:lnSpc>
              <a:spcBef>
                <a:spcPts val="1000"/>
              </a:spcBef>
              <a:spcAft>
                <a:spcPts val="0"/>
              </a:spcAft>
              <a:buClr>
                <a:schemeClr val="lt1"/>
              </a:buClr>
              <a:buSzPts val="2800"/>
              <a:buNone/>
            </a:pPr>
            <a:r>
              <a:rPr lang="en-US" sz="2800" b="1"/>
              <a:t>Frequency of Meetings</a:t>
            </a:r>
            <a:endParaRPr/>
          </a:p>
          <a:p>
            <a:pPr marL="0" lvl="0" indent="0" algn="ctr" rtl="0">
              <a:lnSpc>
                <a:spcPct val="90000"/>
              </a:lnSpc>
              <a:spcBef>
                <a:spcPts val="1000"/>
              </a:spcBef>
              <a:spcAft>
                <a:spcPts val="0"/>
              </a:spcAft>
              <a:buClr>
                <a:schemeClr val="lt1"/>
              </a:buClr>
              <a:buSzPts val="2800"/>
              <a:buNone/>
            </a:pPr>
            <a:r>
              <a:rPr lang="en-US" sz="2800" b="1"/>
              <a:t>Testing considerations</a:t>
            </a:r>
            <a:endParaRPr/>
          </a:p>
          <a:p>
            <a:pPr marL="0" lvl="0" indent="0" algn="ctr" rtl="0">
              <a:lnSpc>
                <a:spcPct val="90000"/>
              </a:lnSpc>
              <a:spcBef>
                <a:spcPts val="1000"/>
              </a:spcBef>
              <a:spcAft>
                <a:spcPts val="0"/>
              </a:spcAft>
              <a:buClr>
                <a:schemeClr val="lt1"/>
              </a:buClr>
              <a:buSzPts val="2800"/>
              <a:buNone/>
            </a:pPr>
            <a:r>
              <a:rPr lang="en-US" sz="2800" b="1"/>
              <a:t>Accommodations &amp; Modifications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4"/>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Trebuchet MS"/>
              <a:buNone/>
            </a:pPr>
            <a:r>
              <a:rPr lang="en-US" sz="4400"/>
              <a:t>Case Carriers</a:t>
            </a:r>
            <a:endParaRPr/>
          </a:p>
        </p:txBody>
      </p:sp>
      <p:sp>
        <p:nvSpPr>
          <p:cNvPr id="249" name="Google Shape;249;p24"/>
          <p:cNvSpPr txBox="1">
            <a:spLocks noGrp="1"/>
          </p:cNvSpPr>
          <p:nvPr>
            <p:ph type="body" idx="1"/>
          </p:nvPr>
        </p:nvSpPr>
        <p:spPr>
          <a:xfrm>
            <a:off x="685800" y="2505456"/>
            <a:ext cx="7162800" cy="359931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None/>
            </a:pPr>
            <a:r>
              <a:rPr lang="en-US" sz="3600">
                <a:solidFill>
                  <a:schemeClr val="dk1"/>
                </a:solidFill>
              </a:rPr>
              <a:t>We encourage you</a:t>
            </a:r>
            <a:r>
              <a:rPr lang="en-US" sz="3600" b="0">
                <a:solidFill>
                  <a:schemeClr val="dk1"/>
                </a:solidFill>
              </a:rPr>
              <a:t> to work closely your </a:t>
            </a:r>
            <a:r>
              <a:rPr lang="en-US" sz="3600">
                <a:solidFill>
                  <a:schemeClr val="dk1"/>
                </a:solidFill>
              </a:rPr>
              <a:t>case carrier</a:t>
            </a:r>
            <a:r>
              <a:rPr lang="en-US" sz="3600" b="0">
                <a:solidFill>
                  <a:schemeClr val="dk1"/>
                </a:solidFill>
              </a:rPr>
              <a:t>.  </a:t>
            </a:r>
            <a:endParaRPr/>
          </a:p>
          <a:p>
            <a:pPr marL="0" lvl="0" indent="0" algn="l" rtl="0">
              <a:lnSpc>
                <a:spcPct val="90000"/>
              </a:lnSpc>
              <a:spcBef>
                <a:spcPts val="1000"/>
              </a:spcBef>
              <a:spcAft>
                <a:spcPts val="0"/>
              </a:spcAft>
              <a:buClr>
                <a:schemeClr val="lt1"/>
              </a:buClr>
              <a:buSzPts val="2400"/>
              <a:buNone/>
            </a:pPr>
            <a:endParaRPr b="0"/>
          </a:p>
          <a:p>
            <a:pPr marL="466344" lvl="3" indent="0" algn="l" rtl="0">
              <a:lnSpc>
                <a:spcPct val="90000"/>
              </a:lnSpc>
              <a:spcBef>
                <a:spcPts val="500"/>
              </a:spcBef>
              <a:spcAft>
                <a:spcPts val="0"/>
              </a:spcAft>
              <a:buClr>
                <a:schemeClr val="lt1"/>
              </a:buClr>
              <a:buSzPts val="2400"/>
              <a:buNone/>
            </a:pPr>
            <a:r>
              <a:rPr lang="en-US" sz="2400"/>
              <a:t>He or she is a major advocate for your child and will keep and collect data and information about how your child is doing in class.  Your child’s case carrier will update you on IEP goal progress and will write your child’s IEP.</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5"/>
          <p:cNvSpPr txBox="1">
            <a:spLocks noGrp="1"/>
          </p:cNvSpPr>
          <p:nvPr>
            <p:ph type="title"/>
          </p:nvPr>
        </p:nvSpPr>
        <p:spPr>
          <a:xfrm>
            <a:off x="-152400" y="533400"/>
            <a:ext cx="8115300" cy="1447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rebuchet MS"/>
              <a:buNone/>
            </a:pPr>
            <a:r>
              <a:rPr lang="en-US"/>
              <a:t>Who may contact me this year regarding meetings and/or testing?</a:t>
            </a:r>
            <a:endParaRPr/>
          </a:p>
        </p:txBody>
      </p:sp>
      <p:sp>
        <p:nvSpPr>
          <p:cNvPr id="255" name="Google Shape;255;p25"/>
          <p:cNvSpPr txBox="1">
            <a:spLocks noGrp="1"/>
          </p:cNvSpPr>
          <p:nvPr>
            <p:ph type="body" idx="1"/>
          </p:nvPr>
        </p:nvSpPr>
        <p:spPr>
          <a:xfrm>
            <a:off x="811530" y="2514600"/>
            <a:ext cx="7520940" cy="350519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Arial"/>
              <a:buChar char="•"/>
            </a:pPr>
            <a:r>
              <a:rPr lang="en-US" sz="2800">
                <a:solidFill>
                  <a:schemeClr val="dk1"/>
                </a:solidFill>
              </a:rPr>
              <a:t>Your child’s case carrier</a:t>
            </a:r>
            <a:endParaRPr/>
          </a:p>
          <a:p>
            <a:pPr marL="228600" lvl="0" indent="-228600" algn="l" rtl="0">
              <a:lnSpc>
                <a:spcPct val="90000"/>
              </a:lnSpc>
              <a:spcBef>
                <a:spcPts val="1000"/>
              </a:spcBef>
              <a:spcAft>
                <a:spcPts val="0"/>
              </a:spcAft>
              <a:buClr>
                <a:schemeClr val="dk1"/>
              </a:buClr>
              <a:buSzPts val="2800"/>
              <a:buFont typeface="Arial"/>
              <a:buChar char="•"/>
            </a:pPr>
            <a:r>
              <a:rPr lang="en-US" sz="2800">
                <a:solidFill>
                  <a:schemeClr val="dk1"/>
                </a:solidFill>
              </a:rPr>
              <a:t>Related service providers (speech therapist, occupational therapist, physical therapist, other therapists)</a:t>
            </a:r>
            <a:endParaRPr/>
          </a:p>
          <a:p>
            <a:pPr marL="228600" lvl="0" indent="-228600" algn="l" rtl="0">
              <a:lnSpc>
                <a:spcPct val="90000"/>
              </a:lnSpc>
              <a:spcBef>
                <a:spcPts val="1000"/>
              </a:spcBef>
              <a:spcAft>
                <a:spcPts val="0"/>
              </a:spcAft>
              <a:buClr>
                <a:schemeClr val="dk1"/>
              </a:buClr>
              <a:buSzPts val="2800"/>
              <a:buFont typeface="Arial"/>
              <a:buChar char="•"/>
            </a:pPr>
            <a:r>
              <a:rPr lang="en-US" sz="2800">
                <a:solidFill>
                  <a:schemeClr val="dk1"/>
                </a:solidFill>
              </a:rPr>
              <a:t>Student Support Coordinator: </a:t>
            </a:r>
            <a:r>
              <a:rPr lang="en-US" sz="2800" b="0">
                <a:solidFill>
                  <a:schemeClr val="dk1"/>
                </a:solidFill>
              </a:rPr>
              <a:t>Melissa Meck</a:t>
            </a:r>
            <a:endParaRPr sz="2800">
              <a:solidFill>
                <a:schemeClr val="dk1"/>
              </a:solidFill>
            </a:endParaRPr>
          </a:p>
          <a:p>
            <a:pPr marL="228600" lvl="0" indent="-228600" algn="l" rtl="0">
              <a:lnSpc>
                <a:spcPct val="90000"/>
              </a:lnSpc>
              <a:spcBef>
                <a:spcPts val="1000"/>
              </a:spcBef>
              <a:spcAft>
                <a:spcPts val="0"/>
              </a:spcAft>
              <a:buClr>
                <a:schemeClr val="dk1"/>
              </a:buClr>
              <a:buSzPts val="2800"/>
              <a:buFont typeface="Arial"/>
              <a:buChar char="•"/>
            </a:pPr>
            <a:r>
              <a:rPr lang="en-US" sz="2800">
                <a:solidFill>
                  <a:schemeClr val="dk1"/>
                </a:solidFill>
              </a:rPr>
              <a:t>Administrative Assistant: Ingriz Barraza</a:t>
            </a:r>
            <a:endParaRPr sz="2800">
              <a:solidFill>
                <a:schemeClr val="dk1"/>
              </a:solidFill>
            </a:endParaRPr>
          </a:p>
          <a:p>
            <a:pPr marL="0" lvl="0" indent="0" algn="l" rtl="0">
              <a:lnSpc>
                <a:spcPct val="90000"/>
              </a:lnSpc>
              <a:spcBef>
                <a:spcPts val="1000"/>
              </a:spcBef>
              <a:spcAft>
                <a:spcPts val="0"/>
              </a:spcAft>
              <a:buClr>
                <a:schemeClr val="lt1"/>
              </a:buClr>
              <a:buSzPts val="24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6"/>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Trebuchet MS"/>
              <a:buNone/>
            </a:pPr>
            <a:r>
              <a:rPr lang="en-US" sz="4400"/>
              <a:t>How often will we meet?</a:t>
            </a:r>
            <a:endParaRPr/>
          </a:p>
        </p:txBody>
      </p:sp>
      <p:sp>
        <p:nvSpPr>
          <p:cNvPr id="261" name="Google Shape;261;p26"/>
          <p:cNvSpPr txBox="1">
            <a:spLocks noGrp="1"/>
          </p:cNvSpPr>
          <p:nvPr>
            <p:ph type="body" idx="1"/>
          </p:nvPr>
        </p:nvSpPr>
        <p:spPr>
          <a:xfrm>
            <a:off x="533400" y="2336875"/>
            <a:ext cx="7836600" cy="3971400"/>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chemeClr val="lt1"/>
              </a:buClr>
              <a:buSzPts val="2400"/>
              <a:buChar char="•"/>
            </a:pPr>
            <a:r>
              <a:rPr lang="en-US"/>
              <a:t>IEP meetings </a:t>
            </a:r>
            <a:r>
              <a:rPr lang="en-US" b="0"/>
              <a:t>occur at least once per year and can be requested at any time by any team member.</a:t>
            </a:r>
            <a:endParaRPr/>
          </a:p>
          <a:p>
            <a:pPr marL="228600" lvl="0" indent="-76200" algn="ctr" rtl="0">
              <a:lnSpc>
                <a:spcPct val="90000"/>
              </a:lnSpc>
              <a:spcBef>
                <a:spcPts val="1000"/>
              </a:spcBef>
              <a:spcAft>
                <a:spcPts val="0"/>
              </a:spcAft>
              <a:buClr>
                <a:schemeClr val="lt1"/>
              </a:buClr>
              <a:buSzPts val="2400"/>
              <a:buNone/>
            </a:pPr>
            <a:endParaRPr b="0"/>
          </a:p>
          <a:p>
            <a:pPr marL="228600" lvl="0" indent="-228600" algn="ctr" rtl="0">
              <a:lnSpc>
                <a:spcPct val="90000"/>
              </a:lnSpc>
              <a:spcBef>
                <a:spcPts val="1000"/>
              </a:spcBef>
              <a:spcAft>
                <a:spcPts val="0"/>
              </a:spcAft>
              <a:buClr>
                <a:schemeClr val="lt1"/>
              </a:buClr>
              <a:buSzPts val="2400"/>
              <a:buChar char="•"/>
            </a:pPr>
            <a:r>
              <a:rPr lang="en-US"/>
              <a:t>Re-evaluation meetings </a:t>
            </a:r>
            <a:r>
              <a:rPr lang="en-US" b="0"/>
              <a:t>occur once every three years. (If this is a re-evaluation year for your child, you </a:t>
            </a:r>
            <a:r>
              <a:rPr lang="en-US" b="0" i="1"/>
              <a:t>could </a:t>
            </a:r>
            <a:r>
              <a:rPr lang="en-US" b="0"/>
              <a:t>meet three or more times this year.)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7"/>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Trebuchet MS"/>
              <a:buNone/>
            </a:pPr>
            <a:r>
              <a:rPr lang="en-US" sz="4800"/>
              <a:t>Re-Evaluations</a:t>
            </a:r>
            <a:endParaRPr/>
          </a:p>
        </p:txBody>
      </p:sp>
      <p:sp>
        <p:nvSpPr>
          <p:cNvPr id="267" name="Google Shape;267;p27"/>
          <p:cNvSpPr txBox="1">
            <a:spLocks noGrp="1"/>
          </p:cNvSpPr>
          <p:nvPr>
            <p:ph type="body" idx="1"/>
          </p:nvPr>
        </p:nvSpPr>
        <p:spPr>
          <a:xfrm>
            <a:off x="533400" y="2336875"/>
            <a:ext cx="8004600" cy="39864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200"/>
              <a:buNone/>
            </a:pPr>
            <a:endParaRPr/>
          </a:p>
          <a:p>
            <a:pPr marL="466344" lvl="3" indent="0" algn="l" rtl="0">
              <a:lnSpc>
                <a:spcPct val="90000"/>
              </a:lnSpc>
              <a:spcBef>
                <a:spcPts val="500"/>
              </a:spcBef>
              <a:spcAft>
                <a:spcPts val="0"/>
              </a:spcAft>
              <a:buClr>
                <a:schemeClr val="lt1"/>
              </a:buClr>
              <a:buSzPts val="2400"/>
              <a:buNone/>
            </a:pPr>
            <a:r>
              <a:rPr lang="en-US" sz="2400"/>
              <a:t>Our administrative assistant will contact you for a meeting if your child is due for a re-evaluation.  The committee will work together to determine if additional data is needed in order to determine eligibility.  </a:t>
            </a:r>
            <a:endParaRPr/>
          </a:p>
          <a:p>
            <a:pPr marL="466344" lvl="3" indent="0" algn="l" rtl="0">
              <a:lnSpc>
                <a:spcPct val="90000"/>
              </a:lnSpc>
              <a:spcBef>
                <a:spcPts val="500"/>
              </a:spcBef>
              <a:spcAft>
                <a:spcPts val="0"/>
              </a:spcAft>
              <a:buClr>
                <a:schemeClr val="lt1"/>
              </a:buClr>
              <a:buSzPts val="2400"/>
              <a:buNone/>
            </a:pPr>
            <a:endParaRPr sz="2400"/>
          </a:p>
          <a:p>
            <a:pPr marL="466344" lvl="3" indent="0" algn="l" rtl="0">
              <a:lnSpc>
                <a:spcPct val="90000"/>
              </a:lnSpc>
              <a:spcBef>
                <a:spcPts val="500"/>
              </a:spcBef>
              <a:spcAft>
                <a:spcPts val="0"/>
              </a:spcAft>
              <a:buClr>
                <a:schemeClr val="dk1"/>
              </a:buClr>
              <a:buSzPts val="2400"/>
              <a:buNone/>
            </a:pPr>
            <a:r>
              <a:rPr lang="en-US" sz="2400">
                <a:solidFill>
                  <a:schemeClr val="dk1"/>
                </a:solidFill>
              </a:rPr>
              <a:t>**Only you can authorize additional evaluations. </a:t>
            </a:r>
            <a:endParaRPr/>
          </a:p>
          <a:p>
            <a:pPr marL="466344" lvl="3" indent="0" algn="l" rtl="0">
              <a:lnSpc>
                <a:spcPct val="90000"/>
              </a:lnSpc>
              <a:spcBef>
                <a:spcPts val="500"/>
              </a:spcBef>
              <a:spcAft>
                <a:spcPts val="0"/>
              </a:spcAft>
              <a:buClr>
                <a:schemeClr val="lt1"/>
              </a:buClr>
              <a:buSzPts val="1600"/>
              <a:buNone/>
            </a:pPr>
            <a:endParaRPr/>
          </a:p>
          <a:p>
            <a:pPr marL="466344" lvl="3" indent="0" algn="l" rtl="0">
              <a:lnSpc>
                <a:spcPct val="90000"/>
              </a:lnSpc>
              <a:spcBef>
                <a:spcPts val="500"/>
              </a:spcBef>
              <a:spcAft>
                <a:spcPts val="0"/>
              </a:spcAft>
              <a:buClr>
                <a:schemeClr val="lt1"/>
              </a:buClr>
              <a:buSzPts val="1600"/>
              <a:buNone/>
            </a:pPr>
            <a:endParaRPr/>
          </a:p>
        </p:txBody>
      </p:sp>
    </p:spTree>
  </p:cSld>
  <p:clrMapOvr>
    <a:masterClrMapping/>
  </p:clrMapOvr>
</p:sld>
</file>

<file path=ppt/theme/theme1.xml><?xml version="1.0" encoding="utf-8"?>
<a:theme xmlns:a="http://schemas.openxmlformats.org/drawingml/2006/main" name="Berlin">
  <a:themeElements>
    <a:clrScheme name="Berlin">
      <a:dk1>
        <a:srgbClr val="000000"/>
      </a:dk1>
      <a:lt1>
        <a:srgbClr val="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631</Words>
  <Application>Microsoft Office PowerPoint</Application>
  <PresentationFormat>On-screen Show (4:3)</PresentationFormat>
  <Paragraphs>81</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Trebuchet MS</vt:lpstr>
      <vt:lpstr>Berlin</vt:lpstr>
      <vt:lpstr>Special Education Services at Swanson</vt:lpstr>
      <vt:lpstr>Welcome!</vt:lpstr>
      <vt:lpstr>Welcome!</vt:lpstr>
      <vt:lpstr>Life At Swanson</vt:lpstr>
      <vt:lpstr>Important to know</vt:lpstr>
      <vt:lpstr>Case Carriers</vt:lpstr>
      <vt:lpstr>Who may contact me this year regarding meetings and/or testing?</vt:lpstr>
      <vt:lpstr>How often will we meet?</vt:lpstr>
      <vt:lpstr>Re-Evaluations</vt:lpstr>
      <vt:lpstr>Accommodations and Modifications</vt:lpstr>
      <vt:lpstr>Settings</vt:lpstr>
      <vt:lpstr>Transition Meetings</vt:lpstr>
      <vt:lpstr>Enjoy your evening!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Services at Swanson</dc:title>
  <dc:creator>Perry, Kolleena</dc:creator>
  <cp:lastModifiedBy>Perry, Kolleena</cp:lastModifiedBy>
  <cp:revision>2</cp:revision>
  <dcterms:modified xsi:type="dcterms:W3CDTF">2022-01-11T05:49:56Z</dcterms:modified>
</cp:coreProperties>
</file>