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78" r:id="rId2"/>
    <p:sldId id="279" r:id="rId3"/>
    <p:sldId id="280" r:id="rId4"/>
    <p:sldId id="281" r:id="rId5"/>
    <p:sldId id="282" r:id="rId6"/>
    <p:sldId id="283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59"/>
    <p:restoredTop sz="94706"/>
  </p:normalViewPr>
  <p:slideViewPr>
    <p:cSldViewPr snapToGrid="0" snapToObjects="1">
      <p:cViewPr varScale="1">
        <p:scale>
          <a:sx n="87" d="100"/>
          <a:sy n="87" d="100"/>
        </p:scale>
        <p:origin x="10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3A3890-3F88-8346-8109-BE52763B082F}" type="datetimeFigureOut">
              <a:rPr lang="en-US" smtClean="0"/>
              <a:t>6/18/20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175CC-6919-EB4B-A27E-07CB608ED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71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91786efe2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91786efe2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4793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891786efe2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891786efe2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0861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891786efe2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891786efe2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8429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891786efe2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891786efe2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62290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891786efe2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891786efe2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88182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891786efe2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891786efe2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08014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91786efe2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91786efe2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0861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891786efe2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891786efe2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33319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891786efe2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891786efe2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68096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891786efe2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891786efe2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82062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891786efe2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891786efe2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1076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891786efe2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891786efe2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5318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891786efe2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891786efe2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83508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891786efe2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891786efe2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57363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891786efe2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891786efe2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4822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891786efe2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891786efe2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4202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891786efe2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891786efe2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4352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891786efe2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891786efe2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0682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891786efe2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891786efe2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46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891786efe2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891786efe2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5267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891786efe2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891786efe2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9245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891786efe2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891786efe2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7639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891786efe2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891786efe2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318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B9417-8809-B34C-9A76-DE5DCC2ADA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9EEAF-D683-3349-8246-51723EC0DD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6BEDB-71D2-CF4E-84D8-A013C54A5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A6651-E7CA-A045-B627-A70D0C20E2E6}" type="datetimeFigureOut">
              <a:rPr lang="en-US" smtClean="0"/>
              <a:t>6/18/20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AD9F0-26E2-E744-A9A2-5850C567A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29043C-2D23-5B4B-B251-40560DB43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88E8-7EB7-294F-AD1E-AEA73FE42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807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50E06-FA50-274C-9E61-4516EBB57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D938C9-495C-7543-A365-CB614A5CB7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016860-575F-E946-BF33-B1F923852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A6651-E7CA-A045-B627-A70D0C20E2E6}" type="datetimeFigureOut">
              <a:rPr lang="en-US" smtClean="0"/>
              <a:t>6/18/20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F4E45-3780-FA4D-8D9B-BA345188C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575DA-746C-1240-9CC2-EC0C720BA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88E8-7EB7-294F-AD1E-AEA73FE42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27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14CAFF-559B-B143-A28C-82E58A80D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612546-5D52-BF44-BEE5-57DF2C924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30CEF5-71B5-4542-AA71-BAF4721C3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A6651-E7CA-A045-B627-A70D0C20E2E6}" type="datetimeFigureOut">
              <a:rPr lang="en-US" smtClean="0"/>
              <a:t>6/18/20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4DD11-A2A1-5040-807A-886C2FC48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380ED-0947-834C-B6ED-3DBDAD20C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88E8-7EB7-294F-AD1E-AEA73FE42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36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38AA5-8725-7E42-B8A7-0BB5979C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1C615-24A4-EF4C-BBCD-254BE2907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9CAD2-D94A-1E40-BE09-32F0B8401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A6651-E7CA-A045-B627-A70D0C20E2E6}" type="datetimeFigureOut">
              <a:rPr lang="en-US" smtClean="0"/>
              <a:t>6/18/20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1E5A1-C6A6-A240-9F6E-E9F2342DB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6DC90-C302-144A-84F2-BB835F7AD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88E8-7EB7-294F-AD1E-AEA73FE42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44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8F7F5-74D3-1142-B952-79093D704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E90058-FB01-0043-9C33-C7EB5661F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7934C-D467-F240-AA0E-4C735B109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A6651-E7CA-A045-B627-A70D0C20E2E6}" type="datetimeFigureOut">
              <a:rPr lang="en-US" smtClean="0"/>
              <a:t>6/18/20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49F97-B9DC-204F-BCDE-5C501F25C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427B3-479D-FE49-824D-D136AA2F6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88E8-7EB7-294F-AD1E-AEA73FE42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964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D11FE-954F-CF43-921D-1C7426345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ADE5F-715C-2645-A874-4AE93CF594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C51DBC-DA98-1F4B-A7B1-66D35FEFC0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44761-9661-DB4F-8DB5-C88D0EB98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A6651-E7CA-A045-B627-A70D0C20E2E6}" type="datetimeFigureOut">
              <a:rPr lang="en-US" smtClean="0"/>
              <a:t>6/18/20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E0D8CD-2136-7B48-A143-0428F094F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6AB0CB-ED9F-4041-814E-215AB4B03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88E8-7EB7-294F-AD1E-AEA73FE42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12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67B35-D580-F246-BF1F-35B928202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65572-8688-1547-9F1E-217A9D6FD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1616BB-A8CB-0D4E-8D30-BE972149FB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0B6CBA-CAB0-D046-A566-B86B4CA8F1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D5C1C9-2E11-4946-9A55-FC792B4B81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ED5E02-649A-B34F-B045-E0CD55CFD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A6651-E7CA-A045-B627-A70D0C20E2E6}" type="datetimeFigureOut">
              <a:rPr lang="en-US" smtClean="0"/>
              <a:t>6/18/20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58CC21-164C-3E40-923B-EB46EE98D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CC903B-DFB9-1047-9D5B-4428D038C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88E8-7EB7-294F-AD1E-AEA73FE42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533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0F988-AD97-524E-9FC1-613A5FE31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B032CB-C598-7547-AE11-58EDC29DA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A6651-E7CA-A045-B627-A70D0C20E2E6}" type="datetimeFigureOut">
              <a:rPr lang="en-US" smtClean="0"/>
              <a:t>6/18/20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734592-F3FF-E64B-9A52-A28F11388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C205C-596C-FA42-913F-7BD821566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88E8-7EB7-294F-AD1E-AEA73FE42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0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C8CCF2-1903-BD49-BF61-9983AE5E8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A6651-E7CA-A045-B627-A70D0C20E2E6}" type="datetimeFigureOut">
              <a:rPr lang="en-US" smtClean="0"/>
              <a:t>6/18/20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298255-2926-D649-AE3B-40ABC6803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B7BB7-0B9D-9B4E-9EF0-E0597011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88E8-7EB7-294F-AD1E-AEA73FE42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039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81C43-7D5D-7E49-858E-FB931976F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BA102-C463-3148-9A0B-0A8962758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CA9BB8-03DF-D946-8648-1C3D550CA4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2F0B2A-7891-4742-873E-4AEDFE7D5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A6651-E7CA-A045-B627-A70D0C20E2E6}" type="datetimeFigureOut">
              <a:rPr lang="en-US" smtClean="0"/>
              <a:t>6/18/20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01825-1EFC-DC46-9090-4EFEC7862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D815F1-09F1-E240-B284-42AA374FA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88E8-7EB7-294F-AD1E-AEA73FE42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1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05CAC-90FA-444B-97C4-538966A91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3D5A18-F16B-7240-8BBA-8035C62488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9BDC97-FD74-F642-AA92-BC57DD0955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8EE820-6E43-044B-9DC8-70F8047A3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A6651-E7CA-A045-B627-A70D0C20E2E6}" type="datetimeFigureOut">
              <a:rPr lang="en-US" smtClean="0"/>
              <a:t>6/18/20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F0AEF7-F213-924F-94B6-8E0F6A828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DC3B6C-D49E-2A49-809E-F77B125DB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88E8-7EB7-294F-AD1E-AEA73FE42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22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164452-F255-6343-80E9-0E023C9A6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471B9E-C567-354A-B0BE-FCDD30EAB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B27B8-25AE-D143-8D9E-5701E3825D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A6651-E7CA-A045-B627-A70D0C20E2E6}" type="datetimeFigureOut">
              <a:rPr lang="en-US" smtClean="0"/>
              <a:t>6/18/20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83508-7F2E-1740-8FE4-CF4EE5F413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75BB8-CBF6-8A4B-AA61-3C10BF59A9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F88E8-7EB7-294F-AD1E-AEA73FE42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93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Google Shape;195;p35"/>
          <p:cNvSpPr txBox="1"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7th Grade Artwork</a:t>
            </a:r>
          </a:p>
        </p:txBody>
      </p:sp>
      <p:pic>
        <p:nvPicPr>
          <p:cNvPr id="198" name="Google Shape;198;p3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20040" y="1026228"/>
            <a:ext cx="3425609" cy="2560642"/>
          </a:xfrm>
          <a:prstGeom prst="rect">
            <a:avLst/>
          </a:prstGeom>
          <a:noFill/>
        </p:spPr>
      </p:pic>
      <p:pic>
        <p:nvPicPr>
          <p:cNvPr id="196" name="Google Shape;196;p3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385729" y="1066261"/>
            <a:ext cx="3433324" cy="2480576"/>
          </a:xfrm>
          <a:prstGeom prst="rect">
            <a:avLst/>
          </a:prstGeom>
          <a:noFill/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7" name="Google Shape;197;p35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8449725" y="980697"/>
            <a:ext cx="3423916" cy="2696333"/>
          </a:xfrm>
          <a:prstGeom prst="rect">
            <a:avLst/>
          </a:prstGeom>
          <a:noFill/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571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8" name="Google Shape;268;p4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41180" y="735782"/>
            <a:ext cx="6410084" cy="5400495"/>
          </a:xfrm>
          <a:prstGeom prst="rect">
            <a:avLst/>
          </a:prstGeom>
          <a:noFill/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7" name="Google Shape;267;p4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8041459" y="643467"/>
            <a:ext cx="3163773" cy="2475653"/>
          </a:xfrm>
          <a:prstGeom prst="rect">
            <a:avLst/>
          </a:prstGeom>
          <a:noFill/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" name="Google Shape;266;p45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7975591" y="3748194"/>
            <a:ext cx="3295508" cy="24716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5540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4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388271" y="321734"/>
            <a:ext cx="3564625" cy="2905170"/>
          </a:xfrm>
          <a:prstGeom prst="rect">
            <a:avLst/>
          </a:prstGeom>
          <a:noFill/>
        </p:spPr>
      </p:pic>
      <p:pic>
        <p:nvPicPr>
          <p:cNvPr id="275" name="Google Shape;275;p46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801004" y="3631096"/>
            <a:ext cx="4739158" cy="2760560"/>
          </a:xfrm>
          <a:prstGeom prst="rect">
            <a:avLst/>
          </a:prstGeom>
          <a:noFill/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4" name="Google Shape;274;p46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790720" y="321734"/>
            <a:ext cx="4461392" cy="60699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2990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47"/>
          <p:cNvPicPr preferRelativeResize="0"/>
          <p:nvPr/>
        </p:nvPicPr>
        <p:blipFill rotWithShape="1">
          <a:blip r:embed="rId3"/>
          <a:srcRect t="2772" r="4" b="9465"/>
          <a:stretch/>
        </p:blipFill>
        <p:spPr>
          <a:xfrm>
            <a:off x="321734" y="321732"/>
            <a:ext cx="3084025" cy="3067161"/>
          </a:xfrm>
          <a:prstGeom prst="rect">
            <a:avLst/>
          </a:prstGeom>
          <a:noFill/>
        </p:spPr>
      </p:pic>
      <p:pic>
        <p:nvPicPr>
          <p:cNvPr id="280" name="Google Shape;280;p47"/>
          <p:cNvPicPr preferRelativeResize="0"/>
          <p:nvPr/>
        </p:nvPicPr>
        <p:blipFill rotWithShape="1">
          <a:blip r:embed="rId4"/>
          <a:srcRect t="17169" r="3" b="18633"/>
          <a:stretch/>
        </p:blipFill>
        <p:spPr>
          <a:xfrm>
            <a:off x="321734" y="3469102"/>
            <a:ext cx="3084025" cy="3069719"/>
          </a:xfrm>
          <a:prstGeom prst="rect">
            <a:avLst/>
          </a:prstGeom>
          <a:noFill/>
        </p:spPr>
      </p:pic>
      <p:pic>
        <p:nvPicPr>
          <p:cNvPr id="281" name="Google Shape;281;p47"/>
          <p:cNvPicPr preferRelativeResize="0"/>
          <p:nvPr/>
        </p:nvPicPr>
        <p:blipFill rotWithShape="1">
          <a:blip r:embed="rId5"/>
          <a:srcRect r="1761" b="-2"/>
          <a:stretch/>
        </p:blipFill>
        <p:spPr>
          <a:xfrm>
            <a:off x="3490161" y="321732"/>
            <a:ext cx="4151376" cy="6214533"/>
          </a:xfrm>
          <a:prstGeom prst="rect">
            <a:avLst/>
          </a:prstGeom>
          <a:noFill/>
        </p:spPr>
      </p:pic>
      <p:pic>
        <p:nvPicPr>
          <p:cNvPr id="283" name="Google Shape;283;p47"/>
          <p:cNvPicPr preferRelativeResize="0"/>
          <p:nvPr/>
        </p:nvPicPr>
        <p:blipFill rotWithShape="1">
          <a:blip r:embed="rId6"/>
          <a:srcRect l="18006" r="1266" b="-2"/>
          <a:stretch/>
        </p:blipFill>
        <p:spPr>
          <a:xfrm>
            <a:off x="7718889" y="321732"/>
            <a:ext cx="4151376" cy="62145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3540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104">
            <a:extLst>
              <a:ext uri="{FF2B5EF4-FFF2-40B4-BE49-F238E27FC236}">
                <a16:creationId xmlns:a16="http://schemas.microsoft.com/office/drawing/2014/main" id="{B63E10B8-7A5C-4E1D-BE92-AAA068608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5804"/>
            <a:ext cx="2686328" cy="3510776"/>
          </a:xfrm>
          <a:prstGeom prst="rect">
            <a:avLst/>
          </a:prstGeom>
          <a:solidFill>
            <a:srgbClr val="FFFFFF"/>
          </a:solidFill>
          <a:ln w="63500">
            <a:solidFill>
              <a:srgbClr val="593F38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0" name="Google Shape;290;p4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26607" y="632526"/>
            <a:ext cx="2349430" cy="3185668"/>
          </a:xfrm>
          <a:prstGeom prst="rect">
            <a:avLst/>
          </a:prstGeom>
          <a:noFill/>
        </p:spPr>
      </p:pic>
      <p:sp>
        <p:nvSpPr>
          <p:cNvPr id="107" name="Rectangle 106">
            <a:extLst>
              <a:ext uri="{FF2B5EF4-FFF2-40B4-BE49-F238E27FC236}">
                <a16:creationId xmlns:a16="http://schemas.microsoft.com/office/drawing/2014/main" id="{25C29AA3-A1AC-448F-A505-87CEAA1D9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7949" y="485804"/>
            <a:ext cx="2686328" cy="3510776"/>
          </a:xfrm>
          <a:prstGeom prst="rect">
            <a:avLst/>
          </a:prstGeom>
          <a:solidFill>
            <a:srgbClr val="FFFFFF"/>
          </a:solidFill>
          <a:ln w="63500">
            <a:solidFill>
              <a:srgbClr val="593F38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8" name="Google Shape;288;p48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595846" y="633849"/>
            <a:ext cx="2158289" cy="3185667"/>
          </a:xfrm>
          <a:prstGeom prst="rect">
            <a:avLst/>
          </a:prstGeom>
          <a:noFill/>
        </p:spPr>
      </p:pic>
      <p:sp>
        <p:nvSpPr>
          <p:cNvPr id="109" name="Rectangle 108">
            <a:extLst>
              <a:ext uri="{FF2B5EF4-FFF2-40B4-BE49-F238E27FC236}">
                <a16:creationId xmlns:a16="http://schemas.microsoft.com/office/drawing/2014/main" id="{E1C32068-6A8E-44A5-BE2D-65E7EC2DB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3" y="4157449"/>
            <a:ext cx="2686328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2" name="Google Shape;292;p48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67866" y="4469514"/>
            <a:ext cx="2333643" cy="1592711"/>
          </a:xfrm>
          <a:prstGeom prst="rect">
            <a:avLst/>
          </a:prstGeom>
          <a:noFill/>
        </p:spPr>
      </p:pic>
      <p:sp>
        <p:nvSpPr>
          <p:cNvPr id="111" name="Rectangle 110">
            <a:extLst>
              <a:ext uri="{FF2B5EF4-FFF2-40B4-BE49-F238E27FC236}">
                <a16:creationId xmlns:a16="http://schemas.microsoft.com/office/drawing/2014/main" id="{83940A33-AE5F-4FC1-AFFF-1BC5DD32E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1827" y="4157449"/>
            <a:ext cx="2686328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1" name="Google Shape;291;p48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3508169" y="4598744"/>
            <a:ext cx="2333643" cy="1376849"/>
          </a:xfrm>
          <a:prstGeom prst="rect">
            <a:avLst/>
          </a:prstGeom>
          <a:noFill/>
        </p:spPr>
      </p:pic>
      <p:sp>
        <p:nvSpPr>
          <p:cNvPr id="113" name="Rectangle 112">
            <a:extLst>
              <a:ext uri="{FF2B5EF4-FFF2-40B4-BE49-F238E27FC236}">
                <a16:creationId xmlns:a16="http://schemas.microsoft.com/office/drawing/2014/main" id="{9310DD53-17D0-4A12-A0E2-72F33348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6188" y="485805"/>
            <a:ext cx="5511179" cy="5888484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9" name="Google Shape;289;p48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6604730" y="635943"/>
            <a:ext cx="4694094" cy="5588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9135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110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8" name="Google Shape;298;p4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46520" y="643466"/>
            <a:ext cx="4888610" cy="5571066"/>
          </a:xfrm>
          <a:prstGeom prst="rect">
            <a:avLst/>
          </a:prstGeom>
          <a:noFill/>
        </p:spPr>
      </p:pic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7" name="Google Shape;297;p49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596146" y="643467"/>
            <a:ext cx="4610057" cy="5571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38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50"/>
          <p:cNvPicPr preferRelativeResize="0"/>
          <p:nvPr/>
        </p:nvPicPr>
        <p:blipFill rotWithShape="1">
          <a:blip r:embed="rId3"/>
          <a:srcRect t="5941" r="-3" b="5939"/>
          <a:stretch/>
        </p:blipFill>
        <p:spPr>
          <a:xfrm>
            <a:off x="321730" y="321732"/>
            <a:ext cx="5728548" cy="3079194"/>
          </a:xfrm>
          <a:prstGeom prst="rect">
            <a:avLst/>
          </a:prstGeom>
          <a:noFill/>
        </p:spPr>
      </p:pic>
      <p:pic>
        <p:nvPicPr>
          <p:cNvPr id="304" name="Google Shape;304;p50"/>
          <p:cNvPicPr preferRelativeResize="0"/>
          <p:nvPr/>
        </p:nvPicPr>
        <p:blipFill rotWithShape="1">
          <a:blip r:embed="rId4"/>
          <a:srcRect t="5661" r="-3" b="9230"/>
          <a:stretch/>
        </p:blipFill>
        <p:spPr>
          <a:xfrm>
            <a:off x="321730" y="3489158"/>
            <a:ext cx="5728548" cy="3047107"/>
          </a:xfrm>
          <a:prstGeom prst="rect">
            <a:avLst/>
          </a:prstGeom>
          <a:noFill/>
        </p:spPr>
      </p:pic>
      <p:pic>
        <p:nvPicPr>
          <p:cNvPr id="303" name="Google Shape;303;p50"/>
          <p:cNvPicPr preferRelativeResize="0"/>
          <p:nvPr/>
        </p:nvPicPr>
        <p:blipFill rotWithShape="1">
          <a:blip r:embed="rId5"/>
          <a:srcRect b="15111"/>
          <a:stretch/>
        </p:blipFill>
        <p:spPr>
          <a:xfrm>
            <a:off x="6141723" y="321732"/>
            <a:ext cx="5728547" cy="62145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815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51"/>
          <p:cNvPicPr preferRelativeResize="0"/>
          <p:nvPr/>
        </p:nvPicPr>
        <p:blipFill rotWithShape="1">
          <a:blip r:embed="rId3"/>
          <a:srcRect t="4252" r="2" b="4005"/>
          <a:stretch/>
        </p:blipFill>
        <p:spPr>
          <a:xfrm>
            <a:off x="321734" y="321732"/>
            <a:ext cx="3084025" cy="3067161"/>
          </a:xfrm>
          <a:prstGeom prst="rect">
            <a:avLst/>
          </a:prstGeom>
          <a:noFill/>
        </p:spPr>
      </p:pic>
      <p:pic>
        <p:nvPicPr>
          <p:cNvPr id="314" name="Google Shape;314;p51"/>
          <p:cNvPicPr preferRelativeResize="0"/>
          <p:nvPr/>
        </p:nvPicPr>
        <p:blipFill rotWithShape="1">
          <a:blip r:embed="rId4"/>
          <a:srcRect r="-3" b="24599"/>
          <a:stretch/>
        </p:blipFill>
        <p:spPr>
          <a:xfrm>
            <a:off x="321734" y="3469102"/>
            <a:ext cx="3084025" cy="3069719"/>
          </a:xfrm>
          <a:prstGeom prst="rect">
            <a:avLst/>
          </a:prstGeom>
          <a:noFill/>
        </p:spPr>
      </p:pic>
      <p:pic>
        <p:nvPicPr>
          <p:cNvPr id="312" name="Google Shape;312;p51"/>
          <p:cNvPicPr preferRelativeResize="0"/>
          <p:nvPr/>
        </p:nvPicPr>
        <p:blipFill rotWithShape="1">
          <a:blip r:embed="rId5"/>
          <a:srcRect l="12546" r="2083" b="-2"/>
          <a:stretch/>
        </p:blipFill>
        <p:spPr>
          <a:xfrm>
            <a:off x="3490161" y="321732"/>
            <a:ext cx="4151376" cy="6214533"/>
          </a:xfrm>
          <a:prstGeom prst="rect">
            <a:avLst/>
          </a:prstGeom>
          <a:noFill/>
        </p:spPr>
      </p:pic>
      <p:pic>
        <p:nvPicPr>
          <p:cNvPr id="311" name="Google Shape;311;p51"/>
          <p:cNvPicPr preferRelativeResize="0"/>
          <p:nvPr/>
        </p:nvPicPr>
        <p:blipFill rotWithShape="1">
          <a:blip r:embed="rId6"/>
          <a:srcRect t="76" r="-1" b="-1"/>
          <a:stretch/>
        </p:blipFill>
        <p:spPr>
          <a:xfrm>
            <a:off x="7718889" y="321732"/>
            <a:ext cx="4151376" cy="62145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5752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95E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2" name="Google Shape;322;p5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56731" y="643467"/>
            <a:ext cx="2853778" cy="2475653"/>
          </a:xfrm>
          <a:prstGeom prst="rect">
            <a:avLst/>
          </a:prstGeom>
          <a:noFill/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1" name="Google Shape;321;p5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146204" y="3748194"/>
            <a:ext cx="2057632" cy="2471631"/>
          </a:xfrm>
          <a:prstGeom prst="rect">
            <a:avLst/>
          </a:prstGeom>
          <a:noFill/>
        </p:spPr>
      </p:pic>
      <p:sp>
        <p:nvSpPr>
          <p:cNvPr id="141" name="Rectangle 140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0" name="Google Shape;320;p52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381676" y="999399"/>
            <a:ext cx="3252903" cy="4873262"/>
          </a:xfrm>
          <a:prstGeom prst="rect">
            <a:avLst/>
          </a:prstGeom>
          <a:noFill/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9" name="Google Shape;319;p52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8313518" y="1026472"/>
            <a:ext cx="3252903" cy="4819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651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D63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9" name="Google Shape;329;p5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044820" y="643467"/>
            <a:ext cx="2277600" cy="2475653"/>
          </a:xfrm>
          <a:prstGeom prst="rect">
            <a:avLst/>
          </a:prstGeom>
          <a:noFill/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0" name="Google Shape;330;p5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207995" y="3748194"/>
            <a:ext cx="1934051" cy="2471631"/>
          </a:xfrm>
          <a:prstGeom prst="rect">
            <a:avLst/>
          </a:prstGeom>
          <a:noFill/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8" name="Google Shape;328;p5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381676" y="854361"/>
            <a:ext cx="3252903" cy="5163338"/>
          </a:xfrm>
          <a:prstGeom prst="rect">
            <a:avLst/>
          </a:prstGeom>
          <a:noFill/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7" name="Google Shape;327;p5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8313518" y="1267428"/>
            <a:ext cx="3252903" cy="43372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6394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Rectangle 84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" name="Rectangle 86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6" name="Google Shape;336;p54"/>
          <p:cNvPicPr preferRelativeResize="0"/>
          <p:nvPr/>
        </p:nvPicPr>
        <p:blipFill rotWithShape="1">
          <a:blip r:embed="rId3"/>
          <a:srcRect t="25842" r="1" b="529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  <a:noFill/>
        </p:spPr>
      </p:pic>
      <p:pic>
        <p:nvPicPr>
          <p:cNvPr id="335" name="Google Shape;335;p54"/>
          <p:cNvPicPr preferRelativeResize="0"/>
          <p:nvPr/>
        </p:nvPicPr>
        <p:blipFill rotWithShape="1">
          <a:blip r:embed="rId4"/>
          <a:srcRect r="1" b="4853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9950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3" name="Google Shape;203;p3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097218" y="643466"/>
            <a:ext cx="4387214" cy="5571066"/>
          </a:xfrm>
          <a:prstGeom prst="rect">
            <a:avLst/>
          </a:prstGeom>
          <a:noFill/>
        </p:spPr>
      </p:pic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" name="Google Shape;204;p36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812025" y="643467"/>
            <a:ext cx="4178299" cy="5571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6430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2" name="Google Shape;342;p5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6568" y="891387"/>
            <a:ext cx="3209544" cy="4772556"/>
          </a:xfrm>
          <a:prstGeom prst="rect">
            <a:avLst/>
          </a:prstGeom>
          <a:noFill/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3" name="Google Shape;343;p5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487333" y="1489618"/>
            <a:ext cx="3209544" cy="3576093"/>
          </a:xfrm>
          <a:prstGeom prst="rect">
            <a:avLst/>
          </a:prstGeom>
          <a:noFill/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1" name="Google Shape;341;p55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8275887" y="2070074"/>
            <a:ext cx="3209544" cy="24151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4292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9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8" name="Google Shape;348;p5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201675" y="643466"/>
            <a:ext cx="4178299" cy="5571066"/>
          </a:xfrm>
          <a:prstGeom prst="rect">
            <a:avLst/>
          </a:prstGeom>
          <a:noFill/>
        </p:spPr>
      </p:pic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9" name="Google Shape;349;p56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812025" y="643467"/>
            <a:ext cx="4178299" cy="5571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2006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 105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7" name="Google Shape;357;p5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054104" y="643467"/>
            <a:ext cx="2259033" cy="2475653"/>
          </a:xfrm>
          <a:prstGeom prst="rect">
            <a:avLst/>
          </a:prstGeom>
          <a:noFill/>
        </p:spPr>
      </p:pic>
      <p:sp>
        <p:nvSpPr>
          <p:cNvPr id="110" name="Rectangle 109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4" name="Google Shape;354;p57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272875" y="3748194"/>
            <a:ext cx="1804290" cy="2471631"/>
          </a:xfrm>
          <a:prstGeom prst="rect">
            <a:avLst/>
          </a:prstGeom>
          <a:noFill/>
        </p:spPr>
      </p:pic>
      <p:sp>
        <p:nvSpPr>
          <p:cNvPr id="112" name="Rectangle 111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6" name="Google Shape;356;p57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381676" y="758744"/>
            <a:ext cx="3252903" cy="5354572"/>
          </a:xfrm>
          <a:prstGeom prst="rect">
            <a:avLst/>
          </a:prstGeom>
          <a:noFill/>
        </p:spPr>
      </p:pic>
      <p:sp>
        <p:nvSpPr>
          <p:cNvPr id="114" name="Rectangle 113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5" name="Google Shape;355;p57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8313518" y="1087364"/>
            <a:ext cx="3252903" cy="4697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227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5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747051" y="321734"/>
            <a:ext cx="2847066" cy="2905170"/>
          </a:xfrm>
          <a:prstGeom prst="rect">
            <a:avLst/>
          </a:prstGeom>
          <a:noFill/>
        </p:spPr>
      </p:pic>
      <p:pic>
        <p:nvPicPr>
          <p:cNvPr id="363" name="Google Shape;363;p58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60983" y="3631096"/>
            <a:ext cx="5019200" cy="2760560"/>
          </a:xfrm>
          <a:prstGeom prst="rect">
            <a:avLst/>
          </a:prstGeom>
          <a:noFill/>
        </p:spPr>
      </p:pic>
      <p:sp>
        <p:nvSpPr>
          <p:cNvPr id="113" name="Rectangle 112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2" name="Google Shape;362;p58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312713" y="321734"/>
            <a:ext cx="5417405" cy="60699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7743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9" name="Google Shape;209;p3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95267" y="643466"/>
            <a:ext cx="4791116" cy="5571066"/>
          </a:xfrm>
          <a:prstGeom prst="rect">
            <a:avLst/>
          </a:prstGeom>
          <a:noFill/>
        </p:spPr>
      </p:pic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0" name="Google Shape;210;p37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721495" y="643467"/>
            <a:ext cx="4359359" cy="5571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2099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5" name="Rectangle 94">
            <a:extLst>
              <a:ext uri="{FF2B5EF4-FFF2-40B4-BE49-F238E27FC236}">
                <a16:creationId xmlns:a16="http://schemas.microsoft.com/office/drawing/2014/main" id="{19B2EB12-332C-4DCC-9746-30DD4690F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AFD40B55-BABB-4B33-ADD3-0C2340430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590550"/>
            <a:ext cx="5480792" cy="2739376"/>
            <a:chOff x="7807230" y="2012810"/>
            <a:chExt cx="3251252" cy="3459865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C324E181-0B87-4B75-A5EC-6A4B1BD1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577211FB-84C1-4B06-AF95-F83D0394D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8" name="Google Shape;218;p3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536163" y="753230"/>
            <a:ext cx="3478013" cy="2414016"/>
          </a:xfrm>
          <a:prstGeom prst="rect">
            <a:avLst/>
          </a:prstGeom>
          <a:noFill/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E616EDA1-F722-4C6A-AD2F-E487C7EB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3544708"/>
            <a:ext cx="2651760" cy="2739376"/>
            <a:chOff x="7807230" y="2012810"/>
            <a:chExt cx="3251252" cy="3459865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B994A57-EDEF-4F7C-9FF3-8A46664686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C0D45935-877E-4620-9F00-69FFC601B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7" name="Google Shape;217;p38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013165" y="3716532"/>
            <a:ext cx="1694977" cy="2395728"/>
          </a:xfrm>
          <a:prstGeom prst="rect">
            <a:avLst/>
          </a:prstGeom>
          <a:noFill/>
        </p:spPr>
      </p:pic>
      <p:grpSp>
        <p:nvGrpSpPr>
          <p:cNvPr id="105" name="Group 104">
            <a:extLst>
              <a:ext uri="{FF2B5EF4-FFF2-40B4-BE49-F238E27FC236}">
                <a16:creationId xmlns:a16="http://schemas.microsoft.com/office/drawing/2014/main" id="{718BCC2B-0684-4382-A2D3-C9ADC7768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85270" y="3544708"/>
            <a:ext cx="2651760" cy="2739376"/>
            <a:chOff x="7807230" y="2012810"/>
            <a:chExt cx="3251252" cy="3459865"/>
          </a:xfrm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F67BE271-7CC8-493E-ACC7-330B8DAEC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B416E226-9BF3-4654-A708-DDC3A062CF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6" name="Google Shape;216;p38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812752" y="3716532"/>
            <a:ext cx="1796796" cy="2395728"/>
          </a:xfrm>
          <a:prstGeom prst="rect">
            <a:avLst/>
          </a:prstGeom>
          <a:noFill/>
        </p:spPr>
      </p:pic>
      <p:grpSp>
        <p:nvGrpSpPr>
          <p:cNvPr id="109" name="Group 108">
            <a:extLst>
              <a:ext uri="{FF2B5EF4-FFF2-40B4-BE49-F238E27FC236}">
                <a16:creationId xmlns:a16="http://schemas.microsoft.com/office/drawing/2014/main" id="{B5D0BDB0-2E17-4D86-BEE1-1A1817E04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6100" y="583417"/>
            <a:ext cx="5451125" cy="5700667"/>
            <a:chOff x="7807230" y="2012810"/>
            <a:chExt cx="3251252" cy="3459865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07A4205F-B9AE-4B05-9BDE-05C46ED3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7B833BEF-B243-4FC2-967F-3C9C2085A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5" name="Google Shape;215;p38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102679" y="763702"/>
            <a:ext cx="3657965" cy="5340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7142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4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" name="Google Shape;225;p3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187170" y="643467"/>
            <a:ext cx="1992900" cy="2475653"/>
          </a:xfrm>
          <a:prstGeom prst="rect">
            <a:avLst/>
          </a:prstGeom>
          <a:noFill/>
        </p:spPr>
      </p:pic>
      <p:sp>
        <p:nvSpPr>
          <p:cNvPr id="107" name="Rectangle 106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3" name="Google Shape;223;p39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248159" y="3748194"/>
            <a:ext cx="1853723" cy="2471631"/>
          </a:xfrm>
          <a:prstGeom prst="rect">
            <a:avLst/>
          </a:prstGeom>
          <a:noFill/>
        </p:spPr>
      </p:pic>
      <p:sp>
        <p:nvSpPr>
          <p:cNvPr id="109" name="Rectangle 108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4" name="Google Shape;224;p39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381676" y="1200358"/>
            <a:ext cx="3252903" cy="4471344"/>
          </a:xfrm>
          <a:prstGeom prst="rect">
            <a:avLst/>
          </a:prstGeom>
          <a:noFill/>
        </p:spPr>
      </p:pic>
      <p:sp>
        <p:nvSpPr>
          <p:cNvPr id="111" name="Rectangle 110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6" name="Google Shape;226;p39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8313518" y="1260175"/>
            <a:ext cx="3252903" cy="43517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860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110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A68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4" name="Google Shape;234;p4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091239" y="643467"/>
            <a:ext cx="2184763" cy="2475653"/>
          </a:xfrm>
          <a:prstGeom prst="rect">
            <a:avLst/>
          </a:prstGeom>
          <a:noFill/>
        </p:spPr>
      </p:pic>
      <p:sp>
        <p:nvSpPr>
          <p:cNvPr id="115" name="Rectangle 114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1" name="Google Shape;231;p40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226532" y="3748194"/>
            <a:ext cx="1896976" cy="2471631"/>
          </a:xfrm>
          <a:prstGeom prst="rect">
            <a:avLst/>
          </a:prstGeom>
          <a:noFill/>
        </p:spPr>
      </p:pic>
      <p:sp>
        <p:nvSpPr>
          <p:cNvPr id="117" name="Rectangle 116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3" name="Google Shape;233;p40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381676" y="904588"/>
            <a:ext cx="3252903" cy="5062884"/>
          </a:xfrm>
          <a:prstGeom prst="rect">
            <a:avLst/>
          </a:prstGeom>
          <a:noFill/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2" name="Google Shape;232;p40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8313518" y="1137159"/>
            <a:ext cx="3252903" cy="45977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1217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124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8" name="Google Shape;248;p4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86352" y="643466"/>
            <a:ext cx="5208946" cy="5571066"/>
          </a:xfrm>
          <a:prstGeom prst="rect">
            <a:avLst/>
          </a:prstGeom>
          <a:noFill/>
        </p:spPr>
      </p:pic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7" name="Google Shape;247;p4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146289" y="643467"/>
            <a:ext cx="3509771" cy="5571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913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 130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3" name="Google Shape;253;p4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99724" y="643466"/>
            <a:ext cx="4582201" cy="5571066"/>
          </a:xfrm>
          <a:prstGeom prst="rect">
            <a:avLst/>
          </a:prstGeom>
          <a:noFill/>
        </p:spPr>
      </p:pic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4" name="Google Shape;254;p4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041831" y="643467"/>
            <a:ext cx="3718686" cy="5571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1708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9" name="Google Shape;259;p4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436736" y="650497"/>
            <a:ext cx="4818972" cy="5571066"/>
          </a:xfrm>
          <a:prstGeom prst="rect">
            <a:avLst/>
          </a:prstGeom>
          <a:noFill/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0" name="Google Shape;260;p4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775843" y="643467"/>
            <a:ext cx="3695004" cy="2475653"/>
          </a:xfrm>
          <a:prstGeom prst="rect">
            <a:avLst/>
          </a:prstGeom>
          <a:noFill/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1" name="Google Shape;261;p44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7695873" y="3890169"/>
            <a:ext cx="3854945" cy="21876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1390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</Words>
  <Application>Microsoft Macintosh PowerPoint</Application>
  <PresentationFormat>Widescreen</PresentationFormat>
  <Paragraphs>1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7th Grade Artwork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7th Grade Artwork</dc:title>
  <dc:subject/>
  <dc:creator>Corcoran, Cecily</dc:creator>
  <cp:keywords/>
  <dc:description/>
  <cp:lastModifiedBy>Corcoran, Cecily</cp:lastModifiedBy>
  <cp:revision>4</cp:revision>
  <dcterms:created xsi:type="dcterms:W3CDTF">2020-06-18T17:41:00Z</dcterms:created>
  <dcterms:modified xsi:type="dcterms:W3CDTF">2020-06-18T17:53:13Z</dcterms:modified>
  <cp:category/>
</cp:coreProperties>
</file>