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Kathryn Merlen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9-17T19:17:25.864">
    <p:pos x="196" y="280"/>
    <p:text>@nick.coughlin@gmail.com 
I just sent you an email on this.  Let me know when you like to review.  I will need to give this to Mr. Holland by end of day tomorrow.  The virtual activities fair will be on Monday, Sept 21</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4e228c551bcf0a4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4e228c551bcf0a4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64e228c551bcf0a4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4e228c551bcf0a4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64e228c551bcf0a4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4e228c551bcf0a4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64e228c551bcf0a4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4e228c551bcf0a4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edfc919422948cc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edfc919422948c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1c3e5c93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1c3e5c9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comments" Target="../comments/comment1.xml"/><Relationship Id="rId4" Type="http://schemas.openxmlformats.org/officeDocument/2006/relationships/hyperlink" Target="https://teams.microsoft.com/l/team/19%3a6ba44072a2404739b3f0c3be10106a5b%40thread.tacv2/conversations?groupId=9afefb93-8808-4ad0-ba02-c1317a1aaf81&amp;tenantId=313708a6-b7e9-492c-ac7a-f19734f3f70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916049" y="1167425"/>
            <a:ext cx="6953700" cy="4080725"/>
          </a:xfrm>
          <a:prstGeom prst="rect">
            <a:avLst/>
          </a:prstGeom>
          <a:noFill/>
          <a:ln>
            <a:noFill/>
          </a:ln>
        </p:spPr>
      </p:pic>
      <p:sp>
        <p:nvSpPr>
          <p:cNvPr id="55" name="Google Shape;55;p13"/>
          <p:cNvSpPr txBox="1"/>
          <p:nvPr>
            <p:ph type="ctrTitle"/>
          </p:nvPr>
        </p:nvSpPr>
        <p:spPr>
          <a:xfrm>
            <a:off x="232408" y="-72109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9900"/>
                </a:solidFill>
              </a:rPr>
              <a:t>Swanson Young Dems</a:t>
            </a:r>
            <a:endParaRPr>
              <a:solidFill>
                <a:srgbClr val="FF99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0" y="0"/>
            <a:ext cx="9144000" cy="5143500"/>
          </a:xfrm>
          <a:prstGeom prst="rect">
            <a:avLst/>
          </a:prstGeom>
          <a:noFill/>
          <a:ln>
            <a:noFill/>
          </a:ln>
        </p:spPr>
      </p:pic>
      <p:sp>
        <p:nvSpPr>
          <p:cNvPr id="61" name="Google Shape;61;p14"/>
          <p:cNvSpPr txBox="1"/>
          <p:nvPr>
            <p:ph type="title"/>
          </p:nvPr>
        </p:nvSpPr>
        <p:spPr>
          <a:xfrm>
            <a:off x="923262" y="593037"/>
            <a:ext cx="72975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0000FF"/>
                </a:solidFill>
              </a:rPr>
              <a:t>Want to fight for </a:t>
            </a:r>
            <a:r>
              <a:rPr lang="en">
                <a:solidFill>
                  <a:srgbClr val="0000FF"/>
                </a:solidFill>
              </a:rPr>
              <a:t>Equality? </a:t>
            </a:r>
            <a:endParaRPr>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885975" y="-149700"/>
            <a:ext cx="6508025" cy="5143500"/>
          </a:xfrm>
          <a:prstGeom prst="rect">
            <a:avLst/>
          </a:prstGeom>
          <a:noFill/>
          <a:ln>
            <a:noFill/>
          </a:ln>
        </p:spPr>
      </p:pic>
      <p:sp>
        <p:nvSpPr>
          <p:cNvPr id="67" name="Google Shape;67;p15"/>
          <p:cNvSpPr txBox="1"/>
          <p:nvPr>
            <p:ph type="title"/>
          </p:nvPr>
        </p:nvSpPr>
        <p:spPr>
          <a:xfrm>
            <a:off x="956087" y="-1278387"/>
            <a:ext cx="6367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Fight </a:t>
            </a:r>
            <a:r>
              <a:rPr lang="en"/>
              <a:t>against </a:t>
            </a:r>
            <a:r>
              <a:rPr lang="en"/>
              <a:t>Violence.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6"/>
          <p:cNvPicPr preferRelativeResize="0"/>
          <p:nvPr/>
        </p:nvPicPr>
        <p:blipFill>
          <a:blip r:embed="rId3">
            <a:alphaModFix/>
          </a:blip>
          <a:stretch>
            <a:fillRect/>
          </a:stretch>
        </p:blipFill>
        <p:spPr>
          <a:xfrm>
            <a:off x="0" y="607219"/>
            <a:ext cx="9144000" cy="3929063"/>
          </a:xfrm>
          <a:prstGeom prst="rect">
            <a:avLst/>
          </a:prstGeom>
          <a:noFill/>
          <a:ln>
            <a:noFill/>
          </a:ln>
        </p:spPr>
      </p:pic>
      <p:sp>
        <p:nvSpPr>
          <p:cNvPr id="73" name="Google Shape;73;p16"/>
          <p:cNvSpPr txBox="1"/>
          <p:nvPr>
            <p:ph type="title"/>
          </p:nvPr>
        </p:nvSpPr>
        <p:spPr>
          <a:xfrm>
            <a:off x="490250" y="450150"/>
            <a:ext cx="4081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And work to save our Earth!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you should join us.</a:t>
            </a:r>
            <a:endParaRPr/>
          </a:p>
        </p:txBody>
      </p:sp>
      <p:sp>
        <p:nvSpPr>
          <p:cNvPr id="79" name="Google Shape;79;p17"/>
          <p:cNvSpPr txBox="1"/>
          <p:nvPr>
            <p:ph idx="1" type="body"/>
          </p:nvPr>
        </p:nvSpPr>
        <p:spPr>
          <a:xfrm>
            <a:off x="368300" y="1017725"/>
            <a:ext cx="8463900" cy="381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Swanson Young </a:t>
            </a:r>
            <a:r>
              <a:rPr lang="en"/>
              <a:t>Dems we believe </a:t>
            </a:r>
            <a:endParaRPr/>
          </a:p>
          <a:p>
            <a:pPr indent="-342900" lvl="0" marL="457200" rtl="0" algn="l">
              <a:spcBef>
                <a:spcPts val="1600"/>
              </a:spcBef>
              <a:spcAft>
                <a:spcPts val="0"/>
              </a:spcAft>
              <a:buSzPts val="1800"/>
              <a:buChar char="●"/>
            </a:pPr>
            <a:r>
              <a:rPr lang="en"/>
              <a:t>that everyone should be treated equally and with respect. </a:t>
            </a:r>
            <a:endParaRPr/>
          </a:p>
          <a:p>
            <a:pPr indent="-342900" lvl="0" marL="457200" rtl="0" algn="l">
              <a:spcBef>
                <a:spcPts val="0"/>
              </a:spcBef>
              <a:spcAft>
                <a:spcPts val="0"/>
              </a:spcAft>
              <a:buSzPts val="1800"/>
              <a:buChar char="●"/>
            </a:pPr>
            <a:r>
              <a:rPr lang="en"/>
              <a:t>Climate change is real and we want to stop it. </a:t>
            </a:r>
            <a:endParaRPr/>
          </a:p>
          <a:p>
            <a:pPr indent="-342900" lvl="0" marL="457200" rtl="0" algn="l">
              <a:spcBef>
                <a:spcPts val="0"/>
              </a:spcBef>
              <a:spcAft>
                <a:spcPts val="0"/>
              </a:spcAft>
              <a:buSzPts val="1800"/>
              <a:buChar char="●"/>
            </a:pPr>
            <a:r>
              <a:rPr lang="en"/>
              <a:t>Lastly, we believe in peace and safety for everyone. </a:t>
            </a:r>
            <a:endParaRPr/>
          </a:p>
          <a:p>
            <a:pPr indent="0" lvl="0" marL="0" rtl="0" algn="l">
              <a:spcBef>
                <a:spcPts val="1600"/>
              </a:spcBef>
              <a:spcAft>
                <a:spcPts val="0"/>
              </a:spcAft>
              <a:buNone/>
            </a:pPr>
            <a:r>
              <a:rPr lang="en"/>
              <a:t>We do this by having fundraisers like bake sales, spreading awareness through school announcements and posters at school and so much more.</a:t>
            </a:r>
            <a:endParaRPr/>
          </a:p>
          <a:p>
            <a:pPr indent="0" lvl="0" marL="0" rtl="0" algn="l">
              <a:spcBef>
                <a:spcPts val="1600"/>
              </a:spcBef>
              <a:spcAft>
                <a:spcPts val="1600"/>
              </a:spcAft>
              <a:buNone/>
            </a:pPr>
            <a:r>
              <a:rPr lang="en"/>
              <a:t>Though we may not be meeting in person this year that does mean we can’t help the world, there is so many problems in the world and there so many ways for us to help fix them from our home. So if you want to help the world from your home come to our first meeting!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Spreading the vote </a:t>
            </a:r>
            <a:endParaRPr/>
          </a:p>
        </p:txBody>
      </p:sp>
      <p:sp>
        <p:nvSpPr>
          <p:cNvPr id="85" name="Google Shape;85;p18"/>
          <p:cNvSpPr txBox="1"/>
          <p:nvPr>
            <p:ph idx="1" type="body"/>
          </p:nvPr>
        </p:nvSpPr>
        <p:spPr>
          <a:xfrm>
            <a:off x="226400" y="572700"/>
            <a:ext cx="8605800" cy="454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an </a:t>
            </a:r>
            <a:r>
              <a:rPr lang="en"/>
              <a:t>important election November 3rd!  We are too young to vote, but we can still help elect Democrats. </a:t>
            </a:r>
            <a:r>
              <a:rPr lang="en"/>
              <a:t>Some</a:t>
            </a:r>
            <a:r>
              <a:rPr lang="en"/>
              <a:t> things we can do are:</a:t>
            </a:r>
            <a:endParaRPr/>
          </a:p>
          <a:p>
            <a:pPr indent="-342900" lvl="0" marL="1371600" rtl="0" algn="l">
              <a:spcBef>
                <a:spcPts val="1600"/>
              </a:spcBef>
              <a:spcAft>
                <a:spcPts val="0"/>
              </a:spcAft>
              <a:buSzPts val="1800"/>
              <a:buChar char="●"/>
            </a:pPr>
            <a:r>
              <a:rPr lang="en"/>
              <a:t>phone banking </a:t>
            </a:r>
            <a:endParaRPr/>
          </a:p>
          <a:p>
            <a:pPr indent="-342900" lvl="0" marL="1371600" rtl="0" algn="l">
              <a:spcBef>
                <a:spcPts val="0"/>
              </a:spcBef>
              <a:spcAft>
                <a:spcPts val="0"/>
              </a:spcAft>
              <a:buSzPts val="1800"/>
              <a:buChar char="●"/>
            </a:pPr>
            <a:r>
              <a:rPr lang="en"/>
              <a:t>voter registration</a:t>
            </a:r>
            <a:endParaRPr/>
          </a:p>
          <a:p>
            <a:pPr indent="-342900" lvl="0" marL="1371600" rtl="0" algn="l">
              <a:spcBef>
                <a:spcPts val="0"/>
              </a:spcBef>
              <a:spcAft>
                <a:spcPts val="0"/>
              </a:spcAft>
              <a:buSzPts val="1800"/>
              <a:buChar char="●"/>
            </a:pPr>
            <a:r>
              <a:rPr lang="en"/>
              <a:t>poll greeting</a:t>
            </a:r>
            <a:endParaRPr/>
          </a:p>
          <a:p>
            <a:pPr indent="0" lvl="0" marL="0" rtl="0" algn="l">
              <a:spcBef>
                <a:spcPts val="1600"/>
              </a:spcBef>
              <a:spcAft>
                <a:spcPts val="0"/>
              </a:spcAft>
              <a:buNone/>
            </a:pPr>
            <a:r>
              <a:rPr lang="en"/>
              <a:t>Helping the Democrats win back the presidency and the senate would be a major step toward promoting the issues that we want to solve. So remember if you want to help the world from your home, join us!</a:t>
            </a:r>
            <a:endParaRPr/>
          </a:p>
          <a:p>
            <a:pPr indent="0" lvl="0" marL="0" rtl="0" algn="l">
              <a:spcBef>
                <a:spcPts val="1600"/>
              </a:spcBef>
              <a:spcAft>
                <a:spcPts val="0"/>
              </a:spcAft>
              <a:buNone/>
            </a:pPr>
            <a:r>
              <a:rPr lang="en"/>
              <a:t>Democrats on the </a:t>
            </a:r>
            <a:r>
              <a:rPr lang="en"/>
              <a:t>ballot</a:t>
            </a:r>
            <a:r>
              <a:rPr lang="en"/>
              <a:t> in Arlington,Virginia on November 3rd:</a:t>
            </a:r>
            <a:endParaRPr/>
          </a:p>
          <a:p>
            <a:pPr indent="0" lvl="0" marL="0" rtl="0" algn="l">
              <a:spcBef>
                <a:spcPts val="1600"/>
              </a:spcBef>
              <a:spcAft>
                <a:spcPts val="0"/>
              </a:spcAft>
              <a:buNone/>
            </a:pPr>
            <a:r>
              <a:rPr lang="en"/>
              <a:t>Joe Biden, Kamala Harris, Mark Warner, Don Beyer, Libi Garvey, Christiana Dias Tores and David Priggy. </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virtual meeting room in Teams</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Every Monday at 2pm</a:t>
            </a:r>
            <a:r>
              <a:rPr lang="en"/>
              <a:t>.</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In MS Teams using this </a:t>
            </a:r>
            <a:r>
              <a:rPr lang="en" u="sng">
                <a:solidFill>
                  <a:schemeClr val="hlink"/>
                </a:solidFill>
                <a:hlinkClick r:id="rId4"/>
              </a:rPr>
              <a:t>link.</a:t>
            </a:r>
            <a:r>
              <a:rPr lang="en"/>
              <a:t>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We look forward to seeing you!!</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