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Alfa Slab One" panose="020B0604020202020204" charset="0"/>
      <p:regular r:id="rId7"/>
    </p:embeddedFont>
    <p:embeddedFont>
      <p:font typeface="Proxima Nova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989311b384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989311b384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89311b384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89311b384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89311b384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89311b384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sva.instructure.com/enroll/DY39D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J</a:t>
            </a:r>
            <a:r>
              <a:rPr lang="en"/>
              <a:t>o</a:t>
            </a:r>
            <a:r>
              <a:rPr lang="en">
                <a:solidFill>
                  <a:schemeClr val="accent6"/>
                </a:solidFill>
              </a:rPr>
              <a:t>i</a:t>
            </a:r>
            <a:r>
              <a:rPr lang="en">
                <a:solidFill>
                  <a:srgbClr val="38761D"/>
                </a:solidFill>
              </a:rPr>
              <a:t>n</a:t>
            </a:r>
            <a:r>
              <a:rPr lang="en"/>
              <a:t> </a:t>
            </a:r>
            <a:r>
              <a:rPr lang="en">
                <a:solidFill>
                  <a:srgbClr val="4A86E8"/>
                </a:solidFill>
              </a:rPr>
              <a:t>G</a:t>
            </a:r>
            <a:r>
              <a:rPr lang="en">
                <a:solidFill>
                  <a:srgbClr val="0B5394"/>
                </a:solidFill>
              </a:rPr>
              <a:t>S</a:t>
            </a:r>
            <a:r>
              <a:rPr lang="en">
                <a:solidFill>
                  <a:srgbClr val="FF00FF"/>
                </a:solidFill>
              </a:rPr>
              <a:t>A</a:t>
            </a:r>
            <a:r>
              <a:rPr lang="en">
                <a:solidFill>
                  <a:srgbClr val="FF0000"/>
                </a:solidFill>
              </a:rPr>
              <a:t>!</a:t>
            </a:r>
            <a:r>
              <a:rPr lang="en"/>
              <a:t> 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are welcome! 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150" y="210050"/>
            <a:ext cx="1924050" cy="1924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4125" y="2934200"/>
            <a:ext cx="1924050" cy="192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GSA?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438100" cy="370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" sz="2800">
                <a:solidFill>
                  <a:srgbClr val="404040"/>
                </a:solidFill>
              </a:rPr>
              <a:t>Gender Sexuality Alliance </a:t>
            </a:r>
            <a:r>
              <a:rPr lang="en" sz="2800">
                <a:solidFill>
                  <a:schemeClr val="accent5"/>
                </a:solidFill>
              </a:rPr>
              <a:t>(GSA)</a:t>
            </a:r>
            <a:endParaRPr sz="2800">
              <a:solidFill>
                <a:schemeClr val="accent5"/>
              </a:solidFill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>
                <a:solidFill>
                  <a:srgbClr val="404040"/>
                </a:solidFill>
              </a:rPr>
              <a:t>A club for students of all sexual orientations and gender identities, including students who identify as </a:t>
            </a:r>
            <a:r>
              <a:rPr lang="en" sz="2800">
                <a:solidFill>
                  <a:schemeClr val="accent5"/>
                </a:solidFill>
              </a:rPr>
              <a:t>LGBTQ</a:t>
            </a:r>
            <a:r>
              <a:rPr lang="en" sz="2800">
                <a:solidFill>
                  <a:srgbClr val="90C226"/>
                </a:solidFill>
              </a:rPr>
              <a:t> </a:t>
            </a:r>
            <a:r>
              <a:rPr lang="en" sz="2800">
                <a:solidFill>
                  <a:srgbClr val="404040"/>
                </a:solidFill>
              </a:rPr>
              <a:t>and</a:t>
            </a:r>
            <a:r>
              <a:rPr lang="en" sz="2800">
                <a:solidFill>
                  <a:srgbClr val="90C226"/>
                </a:solidFill>
              </a:rPr>
              <a:t> </a:t>
            </a:r>
            <a:r>
              <a:rPr lang="en" sz="2800">
                <a:solidFill>
                  <a:schemeClr val="accent5"/>
                </a:solidFill>
              </a:rPr>
              <a:t>allies!</a:t>
            </a:r>
            <a:endParaRPr sz="2800">
              <a:solidFill>
                <a:schemeClr val="accent5"/>
              </a:solidFill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>
                <a:solidFill>
                  <a:schemeClr val="accent5"/>
                </a:solidFill>
              </a:rPr>
              <a:t>LGBTQ:</a:t>
            </a:r>
            <a:r>
              <a:rPr lang="en" sz="2800">
                <a:solidFill>
                  <a:srgbClr val="90C226"/>
                </a:solidFill>
              </a:rPr>
              <a:t> </a:t>
            </a:r>
            <a:r>
              <a:rPr lang="en" sz="2800">
                <a:solidFill>
                  <a:srgbClr val="404040"/>
                </a:solidFill>
              </a:rPr>
              <a:t>Lesbian, Gay, Bisexual, Transgender, Questioning</a:t>
            </a:r>
            <a:endParaRPr sz="2800">
              <a:solidFill>
                <a:srgbClr val="404040"/>
              </a:solidFill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 sz="2800">
                <a:solidFill>
                  <a:schemeClr val="accent5"/>
                </a:solidFill>
              </a:rPr>
              <a:t>Sponsors</a:t>
            </a:r>
            <a:r>
              <a:rPr lang="en" sz="2800">
                <a:solidFill>
                  <a:srgbClr val="90C226"/>
                </a:solidFill>
              </a:rPr>
              <a:t>: </a:t>
            </a:r>
            <a:r>
              <a:rPr lang="en" sz="2800">
                <a:solidFill>
                  <a:srgbClr val="404040"/>
                </a:solidFill>
              </a:rPr>
              <a:t>Mr. Gill and Ms. Goodwyn</a:t>
            </a:r>
            <a:endParaRPr sz="2800">
              <a:solidFill>
                <a:srgbClr val="40404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GSA do?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84100" y="1152475"/>
            <a:ext cx="4364100" cy="24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●"/>
            </a:pPr>
            <a:r>
              <a:rPr lang="en" sz="2400">
                <a:solidFill>
                  <a:schemeClr val="accent5"/>
                </a:solidFill>
              </a:rPr>
              <a:t>Have fun!</a:t>
            </a:r>
            <a:endParaRPr sz="2400">
              <a:solidFill>
                <a:schemeClr val="accent5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Connect with other students and make new friends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Char char="●"/>
            </a:pPr>
            <a:r>
              <a:rPr lang="en" sz="2400">
                <a:solidFill>
                  <a:schemeClr val="accent5"/>
                </a:solidFill>
              </a:rPr>
              <a:t>Learn about LGBTQ history and culture</a:t>
            </a:r>
            <a:endParaRPr sz="2400">
              <a:solidFill>
                <a:schemeClr val="accent5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Educate Swanson about LGBTQ issues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/>
              <a:t> 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3825" y="392775"/>
            <a:ext cx="4528725" cy="462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us!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GSA meets every Tuesday starting </a:t>
            </a:r>
            <a:r>
              <a:rPr lang="en" sz="2500" b="1">
                <a:solidFill>
                  <a:schemeClr val="accent5"/>
                </a:solidFill>
              </a:rPr>
              <a:t>September 29</a:t>
            </a:r>
            <a:r>
              <a:rPr lang="en" sz="2500">
                <a:solidFill>
                  <a:srgbClr val="FF0000"/>
                </a:solidFill>
              </a:rPr>
              <a:t> </a:t>
            </a:r>
            <a:r>
              <a:rPr lang="en" sz="2500"/>
              <a:t>from 2:45-3:15 p.m. </a:t>
            </a:r>
            <a:endParaRPr sz="250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Enroll in the Canvas Course to get info on how to join: </a:t>
            </a:r>
            <a:r>
              <a:rPr lang="en" sz="2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https://apsva.instructure.com/enroll/DY39D6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89297" y="3395522"/>
            <a:ext cx="3484425" cy="166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(16:9)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Alfa Slab One</vt:lpstr>
      <vt:lpstr>Arial</vt:lpstr>
      <vt:lpstr>Proxima Nova</vt:lpstr>
      <vt:lpstr>Gameday</vt:lpstr>
      <vt:lpstr>Join GSA! </vt:lpstr>
      <vt:lpstr>What is the GSA?</vt:lpstr>
      <vt:lpstr>What does GSA do?</vt:lpstr>
      <vt:lpstr>Join 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GSA!</dc:title>
  <dc:creator>Goodwyn, Laura</dc:creator>
  <cp:lastModifiedBy>Holland, Trevor</cp:lastModifiedBy>
  <cp:revision>2</cp:revision>
  <dcterms:modified xsi:type="dcterms:W3CDTF">2020-09-21T16:12:46Z</dcterms:modified>
</cp:coreProperties>
</file>