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</p:sldIdLst>
  <p:sldSz cy="5143500" cx="9144000"/>
  <p:notesSz cx="6858000" cy="9144000"/>
  <p:embeddedFontLst>
    <p:embeddedFont>
      <p:font typeface="Amatic SC"/>
      <p:regular r:id="rId9"/>
      <p:bold r:id="rId10"/>
    </p:embeddedFont>
    <p:embeddedFont>
      <p:font typeface="Source Code Pro"/>
      <p:regular r:id="rId11"/>
      <p:bold r:id="rId12"/>
      <p:italic r:id="rId13"/>
      <p:boldItalic r:id="rId1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SourceCodePro-regular.fntdata"/><Relationship Id="rId10" Type="http://schemas.openxmlformats.org/officeDocument/2006/relationships/font" Target="fonts/AmaticSC-bold.fntdata"/><Relationship Id="rId13" Type="http://schemas.openxmlformats.org/officeDocument/2006/relationships/font" Target="fonts/SourceCodePro-italic.fntdata"/><Relationship Id="rId12" Type="http://schemas.openxmlformats.org/officeDocument/2006/relationships/font" Target="fonts/SourceCodePro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font" Target="fonts/AmaticSC-regular.fntdata"/><Relationship Id="rId14" Type="http://schemas.openxmlformats.org/officeDocument/2006/relationships/font" Target="fonts/SourceCodePr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c6f59039d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c6f59039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c6f59039d_0_1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c6f59039d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c6f59039d_0_2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c6f59039d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4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b="1" sz="24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beach-day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4.png"/><Relationship Id="rId6" Type="http://schemas.openxmlformats.org/officeDocument/2006/relationships/image" Target="../media/image1.png"/><Relationship Id="rId7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Sisterhood Club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/>
              <a:t>Tuesdays, 3:00-3:30</a:t>
            </a:r>
            <a:endParaRPr sz="4600"/>
          </a:p>
        </p:txBody>
      </p:sp>
      <p:sp>
        <p:nvSpPr>
          <p:cNvPr id="57" name="Google Shape;57;p13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  <a:solidFill>
            <a:schemeClr val="dk1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Sponsor: Ms. Reardon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Canvas Enroll Link: </a:t>
            </a:r>
            <a:r>
              <a:rPr lang="en" sz="1550">
                <a:solidFill>
                  <a:srgbClr val="000000"/>
                </a:solidFill>
              </a:rPr>
              <a:t>https://apsva.instructure.com/enroll/DY39D6</a:t>
            </a:r>
            <a:endParaRPr sz="26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265500" y="526400"/>
            <a:ext cx="4045200" cy="88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Sisterhood Club is:</a:t>
            </a:r>
            <a:endParaRPr/>
          </a:p>
        </p:txBody>
      </p:sp>
      <p:sp>
        <p:nvSpPr>
          <p:cNvPr id="63" name="Google Shape;63;p14"/>
          <p:cNvSpPr txBox="1"/>
          <p:nvPr>
            <p:ph idx="1" type="subTitle"/>
          </p:nvPr>
        </p:nvSpPr>
        <p:spPr>
          <a:xfrm>
            <a:off x="265500" y="1415303"/>
            <a:ext cx="4045200" cy="340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diverse group of Swanson girls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place to learn about powerful &amp; influential women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 opportunity to become a leader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place to celebrate each other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 opportunity to give back to our community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place to have FUN!</a:t>
            </a:r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0"/>
            <a:ext cx="4571998" cy="301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 rotWithShape="1">
          <a:blip r:embed="rId4">
            <a:alphaModFix/>
          </a:blip>
          <a:srcRect b="0" l="0" r="0" t="27134"/>
          <a:stretch/>
        </p:blipFill>
        <p:spPr>
          <a:xfrm>
            <a:off x="4572000" y="2667500"/>
            <a:ext cx="4572001" cy="247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118500" cy="24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 rotWithShape="1">
          <a:blip r:embed="rId4">
            <a:alphaModFix/>
          </a:blip>
          <a:srcRect b="13727" l="0" r="4534" t="24990"/>
          <a:stretch/>
        </p:blipFill>
        <p:spPr>
          <a:xfrm>
            <a:off x="4118500" y="0"/>
            <a:ext cx="5025501" cy="24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 rotWithShape="1">
          <a:blip r:embed="rId5">
            <a:alphaModFix/>
          </a:blip>
          <a:srcRect b="0" l="0" r="19717" t="0"/>
          <a:stretch/>
        </p:blipFill>
        <p:spPr>
          <a:xfrm>
            <a:off x="0" y="2419350"/>
            <a:ext cx="2916073" cy="2724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 rotWithShape="1">
          <a:blip r:embed="rId6">
            <a:alphaModFix/>
          </a:blip>
          <a:srcRect b="0" l="9974" r="14233" t="0"/>
          <a:stretch/>
        </p:blipFill>
        <p:spPr>
          <a:xfrm>
            <a:off x="2916075" y="2419350"/>
            <a:ext cx="2752875" cy="272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 rotWithShape="1">
          <a:blip r:embed="rId7">
            <a:alphaModFix/>
          </a:blip>
          <a:srcRect b="0" l="19270" r="6781" t="27849"/>
          <a:stretch/>
        </p:blipFill>
        <p:spPr>
          <a:xfrm>
            <a:off x="5668950" y="2419350"/>
            <a:ext cx="3475050" cy="2724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