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39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6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6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91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36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0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3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89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95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84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4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1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8DBBF14-15AF-4CAD-99EE-80FD786C12AA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D984310-D69D-45EF-B2EA-C628A5771B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916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apsva.instructure.com/enroll/DY39D6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BoyzIIMen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Sponsors: Mr. Berman, Mr. Farrell, and Mr. Murray</a:t>
            </a:r>
          </a:p>
        </p:txBody>
      </p:sp>
    </p:spTree>
    <p:extLst>
      <p:ext uri="{BB962C8B-B14F-4D97-AF65-F5344CB8AC3E}">
        <p14:creationId xmlns:p14="http://schemas.microsoft.com/office/powerpoint/2010/main" val="232265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63" b="4874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en-US" sz="2800"/>
              <a:t>BoyzIIMen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 fontScale="92500"/>
          </a:bodyPr>
          <a:lstStyle/>
          <a:p>
            <a:r>
              <a:rPr lang="en-US" sz="1400"/>
              <a:t>A diverse group of Swanson’s boys.</a:t>
            </a:r>
          </a:p>
          <a:p>
            <a:r>
              <a:rPr lang="en-US" sz="1400"/>
              <a:t>A safe space for students to discuss current events as they relate to race, ethnicity, religion, LGBTQIA+, and intersectionality.</a:t>
            </a:r>
          </a:p>
          <a:p>
            <a:r>
              <a:rPr lang="en-US" sz="1400"/>
              <a:t>An opportunity to develop leadership and teamwork skills.</a:t>
            </a:r>
          </a:p>
          <a:p>
            <a:r>
              <a:rPr lang="en-US" sz="1400"/>
              <a:t>A place to learn about and meet great positive leaders and role models.</a:t>
            </a:r>
          </a:p>
          <a:p>
            <a:r>
              <a:rPr lang="en-US" sz="1400"/>
              <a:t>A place to meet and develop strong friendships</a:t>
            </a:r>
          </a:p>
          <a:p>
            <a:r>
              <a:rPr lang="en-US" sz="1400"/>
              <a:t>FUN!</a:t>
            </a:r>
          </a:p>
          <a:p>
            <a:endParaRPr lang="en-US" sz="1400"/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5594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hlinkClick r:id="rId2"/>
              </a:rPr>
              <a:t>Self-Enroll Code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35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57</TotalTime>
  <Words>84</Words>
  <Application>Microsoft Office PowerPoint</Application>
  <PresentationFormat>Widescreen</PresentationFormat>
  <Paragraphs>10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Century Gothic</vt:lpstr>
      <vt:lpstr>Wingdings 2</vt:lpstr>
      <vt:lpstr>Quotable</vt:lpstr>
      <vt:lpstr>BoyzIIMen</vt:lpstr>
      <vt:lpstr>BoyzIIMen is:</vt:lpstr>
      <vt:lpstr>Self-Enroll Code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BoyzIIMen</dc:title>
  <dc:creator>Berman, Eric</dc:creator>
  <cp:lastModifiedBy>Holland, Trevor</cp:lastModifiedBy>
  <cp:revision>9</cp:revision>
  <dcterms:created xsi:type="dcterms:W3CDTF">2020-09-16T18:20:26Z</dcterms:created>
  <dcterms:modified xsi:type="dcterms:W3CDTF">2020-09-18T17:44:03Z</dcterms:modified>
</cp:coreProperties>
</file>