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1ACD-5A52-4F3F-9AA2-42D17B98F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COUNTS</a:t>
            </a:r>
            <a:br>
              <a:rPr lang="en-US" dirty="0"/>
            </a:br>
            <a:r>
              <a:rPr lang="en-US" dirty="0"/>
              <a:t>Ms. Partridge - SPONSOR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C7057-CAA6-48D9-8987-FF2D07CA1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sTUDENTS</a:t>
            </a:r>
            <a:r>
              <a:rPr lang="en-US" dirty="0"/>
              <a:t> interested in math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419816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D9F5-A09D-4E75-98CF-AD9F8C5E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80" y="878220"/>
            <a:ext cx="10396882" cy="1185530"/>
          </a:xfrm>
        </p:spPr>
        <p:txBody>
          <a:bodyPr/>
          <a:lstStyle/>
          <a:p>
            <a:r>
              <a:rPr lang="en-US" dirty="0"/>
              <a:t>Do you Like Math Games?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84581-00FF-4432-8A36-46F28CB899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0396" y="2063750"/>
            <a:ext cx="3311525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A6402-B69C-4EBF-AF6C-87433A6D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09" y="2063749"/>
            <a:ext cx="365760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2E4C-01F4-48CA-B189-DFF5829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LIKE MATH PUZZLES?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5B0BBA0-F95F-4140-9092-C6E79C8BB3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1768" y="2312470"/>
            <a:ext cx="2133600" cy="213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7E4386-4499-4978-9008-9539E07C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13" y="23029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6DD-BC2E-4E01-BB63-93187AB1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648506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YOU LIKE MATH CONTEST PROBLEMS?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C9887-CC20-4B16-99AA-4EA54D5CF6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27720" y="1679944"/>
            <a:ext cx="2998529" cy="3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3902-E9F4-4755-9C3B-BA623FEA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0484"/>
            <a:ext cx="10396882" cy="1157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yes, was your answer to any of the questions, then Math Counts is a club you may enjoy!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CCDE-BEB6-43DA-9DF9-DEB780027F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MATHCOUNTS DETAILS:  Open to any student</a:t>
            </a:r>
          </a:p>
          <a:p>
            <a:r>
              <a:rPr lang="en-US" sz="4000" dirty="0"/>
              <a:t>CANVAS COURSE that you can access at anytime</a:t>
            </a:r>
          </a:p>
          <a:p>
            <a:r>
              <a:rPr lang="en-US" sz="4000" dirty="0"/>
              <a:t>TEAMS CLUB MEETING 2:45-3:30 ONCE A WEEK STARTING IN OCTOBER</a:t>
            </a:r>
          </a:p>
          <a:p>
            <a:r>
              <a:rPr lang="en-US" sz="4000" dirty="0"/>
              <a:t>YOU DO NOT HAVE TO ATTEND EVERY MEETING – it is come when you can</a:t>
            </a:r>
          </a:p>
          <a:p>
            <a:r>
              <a:rPr lang="en-US" sz="4000" dirty="0"/>
              <a:t>Virtual math competitions opportunities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994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E9EB-D1D0-473B-B9DC-D5FE1C8A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INTERESTED, PLEASE DO THE FOLLOWING this week: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93B-46BD-4555-B2D3-A5FC08D3C0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STEP 1:  Join the </a:t>
            </a:r>
            <a:r>
              <a:rPr lang="en-US" dirty="0" err="1"/>
              <a:t>MathCounts</a:t>
            </a:r>
            <a:r>
              <a:rPr lang="en-US" dirty="0"/>
              <a:t> Canvas course </a:t>
            </a:r>
            <a:br>
              <a:rPr lang="en-US" dirty="0"/>
            </a:br>
            <a:r>
              <a:rPr lang="en-US" dirty="0"/>
              <a:t>	if you joined last spring you should still be a member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sz="2800" b="1" dirty="0"/>
              <a:t>https://apsva.instructure.com/enroll/BHL73X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STEP 2:  Do the SURVEY in the </a:t>
            </a:r>
            <a:r>
              <a:rPr lang="en-US" dirty="0" err="1"/>
              <a:t>MathCOunts</a:t>
            </a:r>
            <a:r>
              <a:rPr lang="en-US" dirty="0"/>
              <a:t> Canvas Course – directions will be on the home page.</a:t>
            </a:r>
          </a:p>
          <a:p>
            <a:pPr marL="0" indent="0">
              <a:buNone/>
            </a:pPr>
            <a:r>
              <a:rPr lang="en-US" dirty="0"/>
              <a:t>	Will ask about meeting day preference (Most likely will be Thursday)</a:t>
            </a:r>
          </a:p>
          <a:p>
            <a:pPr marL="0" indent="0">
              <a:buNone/>
            </a:pPr>
            <a:r>
              <a:rPr lang="en-US" dirty="0"/>
              <a:t>	Will ask if you are interested in possibly participating in a virtual competition</a:t>
            </a:r>
          </a:p>
          <a:p>
            <a:pPr marL="0" indent="0">
              <a:buNone/>
            </a:pPr>
            <a:r>
              <a:rPr lang="en-US" dirty="0"/>
              <a:t>		this is not a requirement, but I need to find out interest level now</a:t>
            </a:r>
          </a:p>
        </p:txBody>
      </p:sp>
    </p:spTree>
    <p:extLst>
      <p:ext uri="{BB962C8B-B14F-4D97-AF65-F5344CB8AC3E}">
        <p14:creationId xmlns:p14="http://schemas.microsoft.com/office/powerpoint/2010/main" val="283311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6CEA-A5B4-4F7E-80DE-CED0322A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CB04-F308-4687-AFC6-7669D0DEEE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EMAIL Ms. Partridge at  </a:t>
            </a:r>
          </a:p>
          <a:p>
            <a:pPr marL="0" indent="0">
              <a:buNone/>
            </a:pPr>
            <a:r>
              <a:rPr lang="en-US" sz="3600" dirty="0"/>
              <a:t>		laura.partridge@apsva.us</a:t>
            </a:r>
          </a:p>
        </p:txBody>
      </p:sp>
    </p:spTree>
    <p:extLst>
      <p:ext uri="{BB962C8B-B14F-4D97-AF65-F5344CB8AC3E}">
        <p14:creationId xmlns:p14="http://schemas.microsoft.com/office/powerpoint/2010/main" val="2735176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124</TotalTime>
  <Words>227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MATH COUNTS Ms. Partridge - SPONSOR</vt:lpstr>
      <vt:lpstr>Do you Like Math Games?</vt:lpstr>
      <vt:lpstr>DO YOU LIKE MATH PUZZLES?</vt:lpstr>
      <vt:lpstr>Do YOU LIKE MATH CONTEST PROBLEMS?</vt:lpstr>
      <vt:lpstr>If yes, was your answer to any of the questions, then Math Counts is a club you may enjoy!</vt:lpstr>
      <vt:lpstr>IF INTERESTED, PLEASE DO THE FOLLOWING this week: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COUNTS</dc:title>
  <dc:creator>Partridge, Laura</dc:creator>
  <cp:lastModifiedBy>Holland, Trevor</cp:lastModifiedBy>
  <cp:revision>10</cp:revision>
  <dcterms:created xsi:type="dcterms:W3CDTF">2020-09-18T12:23:32Z</dcterms:created>
  <dcterms:modified xsi:type="dcterms:W3CDTF">2020-09-18T17:59:41Z</dcterms:modified>
</cp:coreProperties>
</file>