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Average"/>
      <p:regular r:id="rId6"/>
    </p:embeddedFont>
    <p:embeddedFont>
      <p:font typeface="Oswald"/>
      <p:regular r:id="rId7"/>
      <p:bold r:id="rId8"/>
    </p:embeddedFont>
    <p:embeddedFont>
      <p:font typeface="Special Elite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SpecialElite-regular.fntdata"/><Relationship Id="rId5" Type="http://schemas.openxmlformats.org/officeDocument/2006/relationships/slide" Target="slides/slide1.xml"/><Relationship Id="rId6" Type="http://schemas.openxmlformats.org/officeDocument/2006/relationships/font" Target="fonts/Average-regular.fntdata"/><Relationship Id="rId7" Type="http://schemas.openxmlformats.org/officeDocument/2006/relationships/font" Target="fonts/Oswald-regular.fntdata"/><Relationship Id="rId8" Type="http://schemas.openxmlformats.org/officeDocument/2006/relationships/font" Target="fonts/Oswa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90e1fe0a8_1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90e1fe0a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leah.mcfarlane@apsva.us" TargetMode="External"/><Relationship Id="rId4" Type="http://schemas.openxmlformats.org/officeDocument/2006/relationships/hyperlink" Target="http://swansonwavelength.blogspot.com" TargetMode="External"/><Relationship Id="rId5" Type="http://schemas.openxmlformats.org/officeDocument/2006/relationships/hyperlink" Target="http://swansonwavelength.blogspot.com/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179875" y="174625"/>
            <a:ext cx="8582700" cy="805500"/>
          </a:xfrm>
          <a:prstGeom prst="rect">
            <a:avLst/>
          </a:prstGeom>
          <a:solidFill>
            <a:srgbClr val="07376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Join Wavelength!</a:t>
            </a:r>
            <a:endParaRPr sz="43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60" name="Google Shape;60;p13"/>
          <p:cNvSpPr txBox="1"/>
          <p:nvPr>
            <p:ph idx="4294967295" type="body"/>
          </p:nvPr>
        </p:nvSpPr>
        <p:spPr>
          <a:xfrm>
            <a:off x="239275" y="1095775"/>
            <a:ext cx="4437900" cy="400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Swanson’s Literary Magazine</a:t>
            </a:r>
            <a:endParaRPr b="1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1"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Meetings on Thursdays after school beginning October 1 on Microsoft Teams</a:t>
            </a:r>
            <a:endParaRPr b="1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1"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 and art activities</a:t>
            </a:r>
            <a:endParaRPr b="1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1"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School-wide writing &amp; art contests</a:t>
            </a:r>
            <a:endParaRPr b="1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1"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 and publish creative work on Wavelength Online</a:t>
            </a:r>
            <a:endParaRPr b="1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are welcome--come when you can!</a:t>
            </a:r>
            <a:endParaRPr b="1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Message</a:t>
            </a: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Ms. McFarlane with any questions:</a:t>
            </a:r>
            <a:b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1600" u="sng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leah.mcfarlane@apsva.us</a:t>
            </a: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>
            <p:ph idx="4294967295" type="body"/>
          </p:nvPr>
        </p:nvSpPr>
        <p:spPr>
          <a:xfrm>
            <a:off x="4758175" y="3757675"/>
            <a:ext cx="4004400" cy="898800"/>
          </a:xfrm>
          <a:prstGeom prst="rect">
            <a:avLst/>
          </a:prstGeom>
          <a:solidFill>
            <a:srgbClr val="07376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Linked to the Swanson Homepage</a:t>
            </a:r>
            <a:endParaRPr b="1"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en" sz="16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http://swansonwavelength.blogspot.com</a:t>
            </a:r>
            <a:endParaRPr b="1"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3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14258" l="0" r="6872" t="0"/>
          <a:stretch/>
        </p:blipFill>
        <p:spPr>
          <a:xfrm>
            <a:off x="4758075" y="1270700"/>
            <a:ext cx="4004399" cy="2389025"/>
          </a:xfrm>
          <a:prstGeom prst="rect">
            <a:avLst/>
          </a:prstGeom>
          <a:noFill/>
          <a:ln cap="flat" cmpd="sng" w="28575">
            <a:solidFill>
              <a:srgbClr val="073763"/>
            </a:solidFill>
            <a:prstDash val="dot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