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97c4dccde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97c4dccde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7c4dccde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7c4dccde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7c4dccde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7c4dccdea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7c4dccde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7c4dccde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elissa.laraortiz@apsva.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eams.microsoft.com/l/meetup-join/19%3ameeting_MjlkNTAxZTQtMjg0ZS00ZjlhLWIzOWYtY2UxNmJiOGEwZjQ3%40thread.v2/0?context=%7b%22Tid%22%3a%22313708a6-b7e9-492c-ac7a-f19734f3f702%22%2c%22Oid%22%3a%2291b54bee-d2f0-4d54-8218-dc307f6db176%22%7d" TargetMode="External"/><Relationship Id="rId4" Type="http://schemas.openxmlformats.org/officeDocument/2006/relationships/hyperlink" Target="mailto:karla.mcghee@apsva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1513" y="1411450"/>
            <a:ext cx="6520975" cy="192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075" y="252125"/>
            <a:ext cx="3977925" cy="31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9800" y="287750"/>
            <a:ext cx="3501000" cy="30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669650" y="3832700"/>
            <a:ext cx="77937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A9999"/>
                </a:solidFill>
              </a:rPr>
              <a:t>LYLAS partnered with GSA &amp; A-SPAN (Arlington Street People’s Assistance Program) to bag lunches for the homeless. Both groups (LYLAS &amp; GSA) raised money to buy supplies such as bread, deli meat, cheese, pretzels, and water to make this project possible. </a:t>
            </a:r>
            <a:endParaRPr>
              <a:solidFill>
                <a:srgbClr val="EA99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66650" y="572300"/>
            <a:ext cx="4189426" cy="360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059039" y="380375"/>
            <a:ext cx="2074710" cy="178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4059039" y="2582160"/>
            <a:ext cx="2074710" cy="178514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6276200" y="448800"/>
            <a:ext cx="2436300" cy="24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4CCCC"/>
                </a:solidFill>
              </a:rPr>
              <a:t>Our Group loves to do outdoor team building activities. Where they can learn to work together, communicate respectively, and practice being patient. </a:t>
            </a:r>
            <a:endParaRPr>
              <a:solidFill>
                <a:srgbClr val="F4CCC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4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4CCCC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6300563" y="2186787"/>
            <a:ext cx="2330574" cy="19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l="11324" t="-17894" r="-50794" b="-21576"/>
          <a:stretch/>
        </p:blipFill>
        <p:spPr>
          <a:xfrm>
            <a:off x="152400" y="152400"/>
            <a:ext cx="6096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3415850" y="529950"/>
            <a:ext cx="259080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3690200" y="2486250"/>
            <a:ext cx="41034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5924550" y="586950"/>
            <a:ext cx="259080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3953800" y="3248525"/>
            <a:ext cx="4438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4CCCC"/>
                </a:solidFill>
              </a:rPr>
              <a:t>LYLAS members love to share food from their country and family recipes! We plan activities that gives everyone the opportunity to connect and learn from each other. </a:t>
            </a:r>
            <a:endParaRPr>
              <a:solidFill>
                <a:srgbClr val="F4CCC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143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F4CCCC"/>
                </a:solidFill>
              </a:rPr>
              <a:t>Interested in joining? </a:t>
            </a:r>
            <a:endParaRPr b="1" u="sng">
              <a:solidFill>
                <a:srgbClr val="F4CCCC"/>
              </a:solidFill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65575" y="3049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4CCCC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4CCCC"/>
                </a:solidFill>
              </a:rPr>
              <a:t>-When Do We Meet?</a:t>
            </a:r>
            <a:r>
              <a:rPr lang="en" b="1"/>
              <a:t> </a:t>
            </a:r>
            <a:r>
              <a:rPr lang="en">
                <a:solidFill>
                  <a:srgbClr val="F4CCCC"/>
                </a:solidFill>
              </a:rPr>
              <a:t>Mondays 2:30-3:00pm</a:t>
            </a:r>
            <a:endParaRPr>
              <a:solidFill>
                <a:srgbClr val="F4CCCC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4CCCC"/>
                </a:solidFill>
              </a:rPr>
              <a:t>-Who Are The Sponsors? </a:t>
            </a:r>
            <a:r>
              <a:rPr lang="en">
                <a:solidFill>
                  <a:srgbClr val="F4CCCC"/>
                </a:solidFill>
              </a:rPr>
              <a:t>Mrs M. Ortiz and Mrs K. McGhee</a:t>
            </a:r>
            <a:endParaRPr>
              <a:solidFill>
                <a:srgbClr val="F4CCCC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4CCCC"/>
                </a:solidFill>
              </a:rPr>
              <a:t>-Description of LYLAS: </a:t>
            </a:r>
            <a:r>
              <a:rPr lang="en">
                <a:solidFill>
                  <a:srgbClr val="F4CCCC"/>
                </a:solidFill>
              </a:rPr>
              <a:t>Focuses on empowering and creating leadership opportunities for our girls of Latino/Hispanic heritage through the celebration and exploration of culture.</a:t>
            </a:r>
            <a:endParaRPr>
              <a:solidFill>
                <a:srgbClr val="F4CCCC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4CCCC"/>
                </a:solidFill>
              </a:rPr>
              <a:t>For questions contact Ms. Ortiz (</a:t>
            </a:r>
            <a:r>
              <a:rPr lang="en" sz="1300" u="sng">
                <a:solidFill>
                  <a:schemeClr val="hlink"/>
                </a:solidFill>
                <a:hlinkClick r:id="rId3"/>
              </a:rPr>
              <a:t>melissa.laraortiz@apsva.us</a:t>
            </a:r>
            <a:r>
              <a:rPr lang="en" sz="1300">
                <a:solidFill>
                  <a:srgbClr val="F4CCCC"/>
                </a:solidFill>
              </a:rPr>
              <a:t>) or Ms. Ghee (</a:t>
            </a:r>
            <a:r>
              <a:rPr lang="en" sz="1300" u="sng">
                <a:solidFill>
                  <a:schemeClr val="hlink"/>
                </a:solidFill>
                <a:hlinkClick r:id="rId4"/>
              </a:rPr>
              <a:t>karla.mcghee@apsva.us</a:t>
            </a:r>
            <a:r>
              <a:rPr lang="en" sz="1300">
                <a:solidFill>
                  <a:srgbClr val="F4CCCC"/>
                </a:solidFill>
              </a:rPr>
              <a:t>).</a:t>
            </a:r>
            <a:endParaRPr sz="1300">
              <a:solidFill>
                <a:srgbClr val="F4CCCC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4CCCC"/>
                </a:solidFill>
              </a:rPr>
              <a:t>Self Enroll code:</a:t>
            </a:r>
            <a:r>
              <a:rPr lang="en" sz="1300">
                <a:solidFill>
                  <a:srgbClr val="FFFFFF"/>
                </a:solidFill>
              </a:rPr>
              <a:t> </a:t>
            </a:r>
            <a:r>
              <a:rPr lang="en" sz="1100" b="1">
                <a:solidFill>
                  <a:srgbClr val="FFFFFF"/>
                </a:solidFill>
              </a:rPr>
              <a:t>https://apsva.instructure.com/enroll/BCB9PM</a:t>
            </a:r>
            <a:endParaRPr sz="1300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4CCCC"/>
                </a:solidFill>
              </a:rPr>
              <a:t>Teams Link to join Mondays 2:30-3:00pm: </a:t>
            </a:r>
            <a:r>
              <a:rPr lang="en" sz="1300" u="sng">
                <a:solidFill>
                  <a:schemeClr val="hlink"/>
                </a:solidFill>
                <a:hlinkClick r:id="rId5"/>
              </a:rPr>
              <a:t>https://teams.microsoft.com/l/meetup-join/19%3ameeting_MjlkNTAxZTQtMjg0ZS00ZjlhLWIzOWYtY2UxNmJiOGEwZjQ3%40thread.v2/0?context=%7b%22Tid%22%3a%22313708a6-b7e9-492c-ac7a-f19734f3f702%22%2c%22Oid%22%3a%2291b54bee-d2f0-4d54-8218-dc307f6db176%22%7d</a:t>
            </a:r>
            <a:endParaRPr sz="1300">
              <a:solidFill>
                <a:srgbClr val="F4CCCC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300">
              <a:solidFill>
                <a:srgbClr val="F4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rgbClr val="F4CC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0DE1B21C6663469D6540FECCB9503B" ma:contentTypeVersion="10" ma:contentTypeDescription="Create a new document." ma:contentTypeScope="" ma:versionID="f25040e467653cb6a9cd05a2524cdadb">
  <xsd:schema xmlns:xsd="http://www.w3.org/2001/XMLSchema" xmlns:xs="http://www.w3.org/2001/XMLSchema" xmlns:p="http://schemas.microsoft.com/office/2006/metadata/properties" xmlns:ns3="20986b74-23f8-4e30-be98-ec89b3add932" targetNamespace="http://schemas.microsoft.com/office/2006/metadata/properties" ma:root="true" ma:fieldsID="8146588e7291fd7fa4036d13f3740a8c" ns3:_="">
    <xsd:import namespace="20986b74-23f8-4e30-be98-ec89b3add9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986b74-23f8-4e30-be98-ec89b3add9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24323B-59D5-4A9E-8971-EB7A276699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986b74-23f8-4e30-be98-ec89b3add9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42A1B4-C8E4-4F88-B166-00085485E6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18FD23-C58B-4D46-BDC5-F39461343661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20986b74-23f8-4e30-be98-ec89b3add932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Office PowerPoint</Application>
  <PresentationFormat>On-screen Show (16:9)</PresentationFormat>
  <Paragraphs>11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Dark</vt:lpstr>
      <vt:lpstr>PowerPoint Presentation</vt:lpstr>
      <vt:lpstr>PowerPoint Presentation</vt:lpstr>
      <vt:lpstr>PowerPoint Presentation</vt:lpstr>
      <vt:lpstr>PowerPoint Presentation</vt:lpstr>
      <vt:lpstr>Interested in joining?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Lara-Ortiz, Melissa</dc:creator>
  <cp:lastModifiedBy>Lara-Ortiz, Melissa</cp:lastModifiedBy>
  <cp:revision>1</cp:revision>
  <dcterms:modified xsi:type="dcterms:W3CDTF">2020-10-01T12:41:49Z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0x010100BF0DE1B21C6663469D6540FECCB9503B</vt:lpwstr>
  </property>
</Properties>
</file>