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1" autoAdjust="0"/>
    <p:restoredTop sz="94660"/>
  </p:normalViewPr>
  <p:slideViewPr>
    <p:cSldViewPr snapToGrid="0">
      <p:cViewPr varScale="1">
        <p:scale>
          <a:sx n="81" d="100"/>
          <a:sy n="81" d="100"/>
        </p:scale>
        <p:origin x="120" y="6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5" Type="http://schemas.openxmlformats.org/officeDocument/2006/relationships/slide" Target="slides/slide4.xml"/><Relationship Id="rId1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C8F4FE-62FE-456E-8F82-52FE5A088A6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07D1643-D9CB-4749-9B6A-DD16882FC0C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B194BE4-5FDE-455B-8E48-9E858131C47E}"/>
              </a:ext>
            </a:extLst>
          </p:cNvPr>
          <p:cNvSpPr>
            <a:spLocks noGrp="1"/>
          </p:cNvSpPr>
          <p:nvPr>
            <p:ph type="dt" sz="half" idx="10"/>
          </p:nvPr>
        </p:nvSpPr>
        <p:spPr/>
        <p:txBody>
          <a:bodyPr/>
          <a:lstStyle/>
          <a:p>
            <a:fld id="{A3276779-75BD-4B23-8354-FFDD264AD2E3}" type="datetimeFigureOut">
              <a:rPr lang="en-US" smtClean="0"/>
              <a:t>9/18/2020</a:t>
            </a:fld>
            <a:endParaRPr lang="en-US"/>
          </a:p>
        </p:txBody>
      </p:sp>
      <p:sp>
        <p:nvSpPr>
          <p:cNvPr id="5" name="Footer Placeholder 4">
            <a:extLst>
              <a:ext uri="{FF2B5EF4-FFF2-40B4-BE49-F238E27FC236}">
                <a16:creationId xmlns:a16="http://schemas.microsoft.com/office/drawing/2014/main" id="{E4D23A96-241B-4693-B12A-B43FCCC192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259788-42CA-4E94-98C6-018094AD407D}"/>
              </a:ext>
            </a:extLst>
          </p:cNvPr>
          <p:cNvSpPr>
            <a:spLocks noGrp="1"/>
          </p:cNvSpPr>
          <p:nvPr>
            <p:ph type="sldNum" sz="quarter" idx="12"/>
          </p:nvPr>
        </p:nvSpPr>
        <p:spPr/>
        <p:txBody>
          <a:bodyPr/>
          <a:lstStyle/>
          <a:p>
            <a:fld id="{54D189F4-AEA6-4291-84A1-1F6A9A8E65BC}" type="slidenum">
              <a:rPr lang="en-US" smtClean="0"/>
              <a:t>‹#›</a:t>
            </a:fld>
            <a:endParaRPr lang="en-US"/>
          </a:p>
        </p:txBody>
      </p:sp>
    </p:spTree>
    <p:extLst>
      <p:ext uri="{BB962C8B-B14F-4D97-AF65-F5344CB8AC3E}">
        <p14:creationId xmlns:p14="http://schemas.microsoft.com/office/powerpoint/2010/main" val="8615079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8878BA-F810-45FF-BB1B-83ECC166C37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6D383E3-0802-4EA7-B925-D80F280B0D0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D9D5FE-F400-487F-AF6C-E4765D5A4A58}"/>
              </a:ext>
            </a:extLst>
          </p:cNvPr>
          <p:cNvSpPr>
            <a:spLocks noGrp="1"/>
          </p:cNvSpPr>
          <p:nvPr>
            <p:ph type="dt" sz="half" idx="10"/>
          </p:nvPr>
        </p:nvSpPr>
        <p:spPr/>
        <p:txBody>
          <a:bodyPr/>
          <a:lstStyle/>
          <a:p>
            <a:fld id="{A3276779-75BD-4B23-8354-FFDD264AD2E3}" type="datetimeFigureOut">
              <a:rPr lang="en-US" smtClean="0"/>
              <a:t>9/18/2020</a:t>
            </a:fld>
            <a:endParaRPr lang="en-US"/>
          </a:p>
        </p:txBody>
      </p:sp>
      <p:sp>
        <p:nvSpPr>
          <p:cNvPr id="5" name="Footer Placeholder 4">
            <a:extLst>
              <a:ext uri="{FF2B5EF4-FFF2-40B4-BE49-F238E27FC236}">
                <a16:creationId xmlns:a16="http://schemas.microsoft.com/office/drawing/2014/main" id="{FD019096-262C-4A86-AA8F-19EF71A629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205CD2-D9ED-46D5-B870-C4F3F0396FB4}"/>
              </a:ext>
            </a:extLst>
          </p:cNvPr>
          <p:cNvSpPr>
            <a:spLocks noGrp="1"/>
          </p:cNvSpPr>
          <p:nvPr>
            <p:ph type="sldNum" sz="quarter" idx="12"/>
          </p:nvPr>
        </p:nvSpPr>
        <p:spPr/>
        <p:txBody>
          <a:bodyPr/>
          <a:lstStyle/>
          <a:p>
            <a:fld id="{54D189F4-AEA6-4291-84A1-1F6A9A8E65BC}" type="slidenum">
              <a:rPr lang="en-US" smtClean="0"/>
              <a:t>‹#›</a:t>
            </a:fld>
            <a:endParaRPr lang="en-US"/>
          </a:p>
        </p:txBody>
      </p:sp>
    </p:spTree>
    <p:extLst>
      <p:ext uri="{BB962C8B-B14F-4D97-AF65-F5344CB8AC3E}">
        <p14:creationId xmlns:p14="http://schemas.microsoft.com/office/powerpoint/2010/main" val="36447665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CD208B0-6CD6-4285-830F-2F0A003FF80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8A6C9C8-F4B3-49B4-BAB9-9EBC0520DA64}"/>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FE6DD5-A51B-43F1-991E-2C857A9074B5}"/>
              </a:ext>
            </a:extLst>
          </p:cNvPr>
          <p:cNvSpPr>
            <a:spLocks noGrp="1"/>
          </p:cNvSpPr>
          <p:nvPr>
            <p:ph type="dt" sz="half" idx="10"/>
          </p:nvPr>
        </p:nvSpPr>
        <p:spPr/>
        <p:txBody>
          <a:bodyPr/>
          <a:lstStyle/>
          <a:p>
            <a:fld id="{A3276779-75BD-4B23-8354-FFDD264AD2E3}" type="datetimeFigureOut">
              <a:rPr lang="en-US" smtClean="0"/>
              <a:t>9/18/2020</a:t>
            </a:fld>
            <a:endParaRPr lang="en-US"/>
          </a:p>
        </p:txBody>
      </p:sp>
      <p:sp>
        <p:nvSpPr>
          <p:cNvPr id="5" name="Footer Placeholder 4">
            <a:extLst>
              <a:ext uri="{FF2B5EF4-FFF2-40B4-BE49-F238E27FC236}">
                <a16:creationId xmlns:a16="http://schemas.microsoft.com/office/drawing/2014/main" id="{22BD0874-57CD-4381-B916-86BBC6D75B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497512-92C4-43FF-A0A5-BAC49083B356}"/>
              </a:ext>
            </a:extLst>
          </p:cNvPr>
          <p:cNvSpPr>
            <a:spLocks noGrp="1"/>
          </p:cNvSpPr>
          <p:nvPr>
            <p:ph type="sldNum" sz="quarter" idx="12"/>
          </p:nvPr>
        </p:nvSpPr>
        <p:spPr/>
        <p:txBody>
          <a:bodyPr/>
          <a:lstStyle/>
          <a:p>
            <a:fld id="{54D189F4-AEA6-4291-84A1-1F6A9A8E65BC}" type="slidenum">
              <a:rPr lang="en-US" smtClean="0"/>
              <a:t>‹#›</a:t>
            </a:fld>
            <a:endParaRPr lang="en-US"/>
          </a:p>
        </p:txBody>
      </p:sp>
    </p:spTree>
    <p:extLst>
      <p:ext uri="{BB962C8B-B14F-4D97-AF65-F5344CB8AC3E}">
        <p14:creationId xmlns:p14="http://schemas.microsoft.com/office/powerpoint/2010/main" val="12012496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0D4DCE-C636-47DF-B6CB-4B8B990587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3ADC7FF-31C9-4FBC-BB09-7C6AD8C3C56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D3384E-EBDE-4026-9ABC-A50244D8E9C6}"/>
              </a:ext>
            </a:extLst>
          </p:cNvPr>
          <p:cNvSpPr>
            <a:spLocks noGrp="1"/>
          </p:cNvSpPr>
          <p:nvPr>
            <p:ph type="dt" sz="half" idx="10"/>
          </p:nvPr>
        </p:nvSpPr>
        <p:spPr/>
        <p:txBody>
          <a:bodyPr/>
          <a:lstStyle/>
          <a:p>
            <a:fld id="{A3276779-75BD-4B23-8354-FFDD264AD2E3}" type="datetimeFigureOut">
              <a:rPr lang="en-US" smtClean="0"/>
              <a:t>9/18/2020</a:t>
            </a:fld>
            <a:endParaRPr lang="en-US"/>
          </a:p>
        </p:txBody>
      </p:sp>
      <p:sp>
        <p:nvSpPr>
          <p:cNvPr id="5" name="Footer Placeholder 4">
            <a:extLst>
              <a:ext uri="{FF2B5EF4-FFF2-40B4-BE49-F238E27FC236}">
                <a16:creationId xmlns:a16="http://schemas.microsoft.com/office/drawing/2014/main" id="{AFD9AC3E-D32C-4098-B32F-CFBCC1022F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76EB83-BC41-4ADB-AC14-F7D60D4CC770}"/>
              </a:ext>
            </a:extLst>
          </p:cNvPr>
          <p:cNvSpPr>
            <a:spLocks noGrp="1"/>
          </p:cNvSpPr>
          <p:nvPr>
            <p:ph type="sldNum" sz="quarter" idx="12"/>
          </p:nvPr>
        </p:nvSpPr>
        <p:spPr/>
        <p:txBody>
          <a:bodyPr/>
          <a:lstStyle/>
          <a:p>
            <a:fld id="{54D189F4-AEA6-4291-84A1-1F6A9A8E65BC}" type="slidenum">
              <a:rPr lang="en-US" smtClean="0"/>
              <a:t>‹#›</a:t>
            </a:fld>
            <a:endParaRPr lang="en-US"/>
          </a:p>
        </p:txBody>
      </p:sp>
    </p:spTree>
    <p:extLst>
      <p:ext uri="{BB962C8B-B14F-4D97-AF65-F5344CB8AC3E}">
        <p14:creationId xmlns:p14="http://schemas.microsoft.com/office/powerpoint/2010/main" val="17475192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AA0C55-510D-48AA-AD8E-CAD98BAE7D3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E86244C-2CBF-4A72-93DB-2F7D790A2BD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FB323057-C945-4D67-AB40-CE544A5B98C3}"/>
              </a:ext>
            </a:extLst>
          </p:cNvPr>
          <p:cNvSpPr>
            <a:spLocks noGrp="1"/>
          </p:cNvSpPr>
          <p:nvPr>
            <p:ph type="dt" sz="half" idx="10"/>
          </p:nvPr>
        </p:nvSpPr>
        <p:spPr/>
        <p:txBody>
          <a:bodyPr/>
          <a:lstStyle/>
          <a:p>
            <a:fld id="{A3276779-75BD-4B23-8354-FFDD264AD2E3}" type="datetimeFigureOut">
              <a:rPr lang="en-US" smtClean="0"/>
              <a:t>9/18/2020</a:t>
            </a:fld>
            <a:endParaRPr lang="en-US"/>
          </a:p>
        </p:txBody>
      </p:sp>
      <p:sp>
        <p:nvSpPr>
          <p:cNvPr id="5" name="Footer Placeholder 4">
            <a:extLst>
              <a:ext uri="{FF2B5EF4-FFF2-40B4-BE49-F238E27FC236}">
                <a16:creationId xmlns:a16="http://schemas.microsoft.com/office/drawing/2014/main" id="{BDAAF291-BA9F-4635-A987-55AFB0F0F5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AA6AAF-0C28-42C5-B4AD-9A83B7FEA385}"/>
              </a:ext>
            </a:extLst>
          </p:cNvPr>
          <p:cNvSpPr>
            <a:spLocks noGrp="1"/>
          </p:cNvSpPr>
          <p:nvPr>
            <p:ph type="sldNum" sz="quarter" idx="12"/>
          </p:nvPr>
        </p:nvSpPr>
        <p:spPr/>
        <p:txBody>
          <a:bodyPr/>
          <a:lstStyle/>
          <a:p>
            <a:fld id="{54D189F4-AEA6-4291-84A1-1F6A9A8E65BC}" type="slidenum">
              <a:rPr lang="en-US" smtClean="0"/>
              <a:t>‹#›</a:t>
            </a:fld>
            <a:endParaRPr lang="en-US"/>
          </a:p>
        </p:txBody>
      </p:sp>
    </p:spTree>
    <p:extLst>
      <p:ext uri="{BB962C8B-B14F-4D97-AF65-F5344CB8AC3E}">
        <p14:creationId xmlns:p14="http://schemas.microsoft.com/office/powerpoint/2010/main" val="13638162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BB1871-4CD2-46A0-934B-F72AE45A2B2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9A6A9B9-2F6F-4BAA-8854-317826935E4D}"/>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4D49128-BFC6-4FBC-A77A-137C0A5E3089}"/>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C67A955-FE1D-4150-9A30-9982921E5A75}"/>
              </a:ext>
            </a:extLst>
          </p:cNvPr>
          <p:cNvSpPr>
            <a:spLocks noGrp="1"/>
          </p:cNvSpPr>
          <p:nvPr>
            <p:ph type="dt" sz="half" idx="10"/>
          </p:nvPr>
        </p:nvSpPr>
        <p:spPr/>
        <p:txBody>
          <a:bodyPr/>
          <a:lstStyle/>
          <a:p>
            <a:fld id="{A3276779-75BD-4B23-8354-FFDD264AD2E3}" type="datetimeFigureOut">
              <a:rPr lang="en-US" smtClean="0"/>
              <a:t>9/18/2020</a:t>
            </a:fld>
            <a:endParaRPr lang="en-US"/>
          </a:p>
        </p:txBody>
      </p:sp>
      <p:sp>
        <p:nvSpPr>
          <p:cNvPr id="6" name="Footer Placeholder 5">
            <a:extLst>
              <a:ext uri="{FF2B5EF4-FFF2-40B4-BE49-F238E27FC236}">
                <a16:creationId xmlns:a16="http://schemas.microsoft.com/office/drawing/2014/main" id="{BAB7F84B-6443-44CA-A4BE-645A402A0E1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0CFA532-0B49-4394-9013-DB14C8FFC629}"/>
              </a:ext>
            </a:extLst>
          </p:cNvPr>
          <p:cNvSpPr>
            <a:spLocks noGrp="1"/>
          </p:cNvSpPr>
          <p:nvPr>
            <p:ph type="sldNum" sz="quarter" idx="12"/>
          </p:nvPr>
        </p:nvSpPr>
        <p:spPr/>
        <p:txBody>
          <a:bodyPr/>
          <a:lstStyle/>
          <a:p>
            <a:fld id="{54D189F4-AEA6-4291-84A1-1F6A9A8E65BC}" type="slidenum">
              <a:rPr lang="en-US" smtClean="0"/>
              <a:t>‹#›</a:t>
            </a:fld>
            <a:endParaRPr lang="en-US"/>
          </a:p>
        </p:txBody>
      </p:sp>
    </p:spTree>
    <p:extLst>
      <p:ext uri="{BB962C8B-B14F-4D97-AF65-F5344CB8AC3E}">
        <p14:creationId xmlns:p14="http://schemas.microsoft.com/office/powerpoint/2010/main" val="17142589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BC3B4-E56F-40A6-9EEE-495A9884154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C031BDD-8FA9-41D5-A88A-F747702072A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1E2A2F4-3669-482E-BC98-126004B09D9E}"/>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2C1E8F9-A9DB-4867-B20A-9E9B6D1D71E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88987BD-CE44-42E5-BA48-8724776B1A09}"/>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C87891A-6668-42DA-88BE-4A371EBA0216}"/>
              </a:ext>
            </a:extLst>
          </p:cNvPr>
          <p:cNvSpPr>
            <a:spLocks noGrp="1"/>
          </p:cNvSpPr>
          <p:nvPr>
            <p:ph type="dt" sz="half" idx="10"/>
          </p:nvPr>
        </p:nvSpPr>
        <p:spPr/>
        <p:txBody>
          <a:bodyPr/>
          <a:lstStyle/>
          <a:p>
            <a:fld id="{A3276779-75BD-4B23-8354-FFDD264AD2E3}" type="datetimeFigureOut">
              <a:rPr lang="en-US" smtClean="0"/>
              <a:t>9/18/2020</a:t>
            </a:fld>
            <a:endParaRPr lang="en-US"/>
          </a:p>
        </p:txBody>
      </p:sp>
      <p:sp>
        <p:nvSpPr>
          <p:cNvPr id="8" name="Footer Placeholder 7">
            <a:extLst>
              <a:ext uri="{FF2B5EF4-FFF2-40B4-BE49-F238E27FC236}">
                <a16:creationId xmlns:a16="http://schemas.microsoft.com/office/drawing/2014/main" id="{9F17A60C-DF22-41FC-9312-23A547DD9CA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0DF435A-F979-45A2-8C7A-01A9A5667DD5}"/>
              </a:ext>
            </a:extLst>
          </p:cNvPr>
          <p:cNvSpPr>
            <a:spLocks noGrp="1"/>
          </p:cNvSpPr>
          <p:nvPr>
            <p:ph type="sldNum" sz="quarter" idx="12"/>
          </p:nvPr>
        </p:nvSpPr>
        <p:spPr/>
        <p:txBody>
          <a:bodyPr/>
          <a:lstStyle/>
          <a:p>
            <a:fld id="{54D189F4-AEA6-4291-84A1-1F6A9A8E65BC}" type="slidenum">
              <a:rPr lang="en-US" smtClean="0"/>
              <a:t>‹#›</a:t>
            </a:fld>
            <a:endParaRPr lang="en-US"/>
          </a:p>
        </p:txBody>
      </p:sp>
    </p:spTree>
    <p:extLst>
      <p:ext uri="{BB962C8B-B14F-4D97-AF65-F5344CB8AC3E}">
        <p14:creationId xmlns:p14="http://schemas.microsoft.com/office/powerpoint/2010/main" val="11621120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455D6A-900F-4057-AE43-A84CFF5613E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CF93B21-2486-481A-8C25-72F68F1037D0}"/>
              </a:ext>
            </a:extLst>
          </p:cNvPr>
          <p:cNvSpPr>
            <a:spLocks noGrp="1"/>
          </p:cNvSpPr>
          <p:nvPr>
            <p:ph type="dt" sz="half" idx="10"/>
          </p:nvPr>
        </p:nvSpPr>
        <p:spPr/>
        <p:txBody>
          <a:bodyPr/>
          <a:lstStyle/>
          <a:p>
            <a:fld id="{A3276779-75BD-4B23-8354-FFDD264AD2E3}" type="datetimeFigureOut">
              <a:rPr lang="en-US" smtClean="0"/>
              <a:t>9/18/2020</a:t>
            </a:fld>
            <a:endParaRPr lang="en-US"/>
          </a:p>
        </p:txBody>
      </p:sp>
      <p:sp>
        <p:nvSpPr>
          <p:cNvPr id="4" name="Footer Placeholder 3">
            <a:extLst>
              <a:ext uri="{FF2B5EF4-FFF2-40B4-BE49-F238E27FC236}">
                <a16:creationId xmlns:a16="http://schemas.microsoft.com/office/drawing/2014/main" id="{DA549C5B-C016-49FE-88C5-E898F51A0FA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71A64A6-A757-4A8D-AD40-4C298DD8EE95}"/>
              </a:ext>
            </a:extLst>
          </p:cNvPr>
          <p:cNvSpPr>
            <a:spLocks noGrp="1"/>
          </p:cNvSpPr>
          <p:nvPr>
            <p:ph type="sldNum" sz="quarter" idx="12"/>
          </p:nvPr>
        </p:nvSpPr>
        <p:spPr/>
        <p:txBody>
          <a:bodyPr/>
          <a:lstStyle/>
          <a:p>
            <a:fld id="{54D189F4-AEA6-4291-84A1-1F6A9A8E65BC}" type="slidenum">
              <a:rPr lang="en-US" smtClean="0"/>
              <a:t>‹#›</a:t>
            </a:fld>
            <a:endParaRPr lang="en-US"/>
          </a:p>
        </p:txBody>
      </p:sp>
    </p:spTree>
    <p:extLst>
      <p:ext uri="{BB962C8B-B14F-4D97-AF65-F5344CB8AC3E}">
        <p14:creationId xmlns:p14="http://schemas.microsoft.com/office/powerpoint/2010/main" val="2717699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DDD980B-1C96-4C7C-A5FC-0F99AF969689}"/>
              </a:ext>
            </a:extLst>
          </p:cNvPr>
          <p:cNvSpPr>
            <a:spLocks noGrp="1"/>
          </p:cNvSpPr>
          <p:nvPr>
            <p:ph type="dt" sz="half" idx="10"/>
          </p:nvPr>
        </p:nvSpPr>
        <p:spPr/>
        <p:txBody>
          <a:bodyPr/>
          <a:lstStyle/>
          <a:p>
            <a:fld id="{A3276779-75BD-4B23-8354-FFDD264AD2E3}" type="datetimeFigureOut">
              <a:rPr lang="en-US" smtClean="0"/>
              <a:t>9/18/2020</a:t>
            </a:fld>
            <a:endParaRPr lang="en-US"/>
          </a:p>
        </p:txBody>
      </p:sp>
      <p:sp>
        <p:nvSpPr>
          <p:cNvPr id="3" name="Footer Placeholder 2">
            <a:extLst>
              <a:ext uri="{FF2B5EF4-FFF2-40B4-BE49-F238E27FC236}">
                <a16:creationId xmlns:a16="http://schemas.microsoft.com/office/drawing/2014/main" id="{B78BCE5D-9924-4B36-8F05-9D3BDCFE01A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F2D0B91-61A2-4F74-8987-0EE7F7B03145}"/>
              </a:ext>
            </a:extLst>
          </p:cNvPr>
          <p:cNvSpPr>
            <a:spLocks noGrp="1"/>
          </p:cNvSpPr>
          <p:nvPr>
            <p:ph type="sldNum" sz="quarter" idx="12"/>
          </p:nvPr>
        </p:nvSpPr>
        <p:spPr/>
        <p:txBody>
          <a:bodyPr/>
          <a:lstStyle/>
          <a:p>
            <a:fld id="{54D189F4-AEA6-4291-84A1-1F6A9A8E65BC}" type="slidenum">
              <a:rPr lang="en-US" smtClean="0"/>
              <a:t>‹#›</a:t>
            </a:fld>
            <a:endParaRPr lang="en-US"/>
          </a:p>
        </p:txBody>
      </p:sp>
    </p:spTree>
    <p:extLst>
      <p:ext uri="{BB962C8B-B14F-4D97-AF65-F5344CB8AC3E}">
        <p14:creationId xmlns:p14="http://schemas.microsoft.com/office/powerpoint/2010/main" val="34958009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B36858-61F1-444C-9BD8-6EA5634F059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82AE55C-E018-4B0C-9B74-319A6EE09F8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1649AEC-FA20-4FA8-A33E-F925E69C34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9B15E49-6EA0-47F9-8AC6-F52497146C0C}"/>
              </a:ext>
            </a:extLst>
          </p:cNvPr>
          <p:cNvSpPr>
            <a:spLocks noGrp="1"/>
          </p:cNvSpPr>
          <p:nvPr>
            <p:ph type="dt" sz="half" idx="10"/>
          </p:nvPr>
        </p:nvSpPr>
        <p:spPr/>
        <p:txBody>
          <a:bodyPr/>
          <a:lstStyle/>
          <a:p>
            <a:fld id="{A3276779-75BD-4B23-8354-FFDD264AD2E3}" type="datetimeFigureOut">
              <a:rPr lang="en-US" smtClean="0"/>
              <a:t>9/18/2020</a:t>
            </a:fld>
            <a:endParaRPr lang="en-US"/>
          </a:p>
        </p:txBody>
      </p:sp>
      <p:sp>
        <p:nvSpPr>
          <p:cNvPr id="6" name="Footer Placeholder 5">
            <a:extLst>
              <a:ext uri="{FF2B5EF4-FFF2-40B4-BE49-F238E27FC236}">
                <a16:creationId xmlns:a16="http://schemas.microsoft.com/office/drawing/2014/main" id="{2CBBF7D5-A4D5-4507-9E6F-E1CD87BDFF0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0E10BBC-9334-4CB7-A8E3-0C69B17B7923}"/>
              </a:ext>
            </a:extLst>
          </p:cNvPr>
          <p:cNvSpPr>
            <a:spLocks noGrp="1"/>
          </p:cNvSpPr>
          <p:nvPr>
            <p:ph type="sldNum" sz="quarter" idx="12"/>
          </p:nvPr>
        </p:nvSpPr>
        <p:spPr/>
        <p:txBody>
          <a:bodyPr/>
          <a:lstStyle/>
          <a:p>
            <a:fld id="{54D189F4-AEA6-4291-84A1-1F6A9A8E65BC}" type="slidenum">
              <a:rPr lang="en-US" smtClean="0"/>
              <a:t>‹#›</a:t>
            </a:fld>
            <a:endParaRPr lang="en-US"/>
          </a:p>
        </p:txBody>
      </p:sp>
    </p:spTree>
    <p:extLst>
      <p:ext uri="{BB962C8B-B14F-4D97-AF65-F5344CB8AC3E}">
        <p14:creationId xmlns:p14="http://schemas.microsoft.com/office/powerpoint/2010/main" val="38914820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FC4A5D-8204-4C43-853D-077DFBE539C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70751C3-4CF7-46A2-BDC9-5C18CA0E715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EE360FD-8C0D-4100-AB3B-6B53F5DC9B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55FD518-AA8B-4C84-A925-0A386AE45071}"/>
              </a:ext>
            </a:extLst>
          </p:cNvPr>
          <p:cNvSpPr>
            <a:spLocks noGrp="1"/>
          </p:cNvSpPr>
          <p:nvPr>
            <p:ph type="dt" sz="half" idx="10"/>
          </p:nvPr>
        </p:nvSpPr>
        <p:spPr/>
        <p:txBody>
          <a:bodyPr/>
          <a:lstStyle/>
          <a:p>
            <a:fld id="{A3276779-75BD-4B23-8354-FFDD264AD2E3}" type="datetimeFigureOut">
              <a:rPr lang="en-US" smtClean="0"/>
              <a:t>9/18/2020</a:t>
            </a:fld>
            <a:endParaRPr lang="en-US"/>
          </a:p>
        </p:txBody>
      </p:sp>
      <p:sp>
        <p:nvSpPr>
          <p:cNvPr id="6" name="Footer Placeholder 5">
            <a:extLst>
              <a:ext uri="{FF2B5EF4-FFF2-40B4-BE49-F238E27FC236}">
                <a16:creationId xmlns:a16="http://schemas.microsoft.com/office/drawing/2014/main" id="{EFB86B50-714F-4508-8BA1-F0FC52BE34F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7269D51-A4ED-4FFD-B2CC-10CBEC27A9B3}"/>
              </a:ext>
            </a:extLst>
          </p:cNvPr>
          <p:cNvSpPr>
            <a:spLocks noGrp="1"/>
          </p:cNvSpPr>
          <p:nvPr>
            <p:ph type="sldNum" sz="quarter" idx="12"/>
          </p:nvPr>
        </p:nvSpPr>
        <p:spPr/>
        <p:txBody>
          <a:bodyPr/>
          <a:lstStyle/>
          <a:p>
            <a:fld id="{54D189F4-AEA6-4291-84A1-1F6A9A8E65BC}" type="slidenum">
              <a:rPr lang="en-US" smtClean="0"/>
              <a:t>‹#›</a:t>
            </a:fld>
            <a:endParaRPr lang="en-US"/>
          </a:p>
        </p:txBody>
      </p:sp>
    </p:spTree>
    <p:extLst>
      <p:ext uri="{BB962C8B-B14F-4D97-AF65-F5344CB8AC3E}">
        <p14:creationId xmlns:p14="http://schemas.microsoft.com/office/powerpoint/2010/main" val="14129683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04C7FDF-C4A0-436D-AAB9-A8E40E54845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EF1F7F3-23D6-4C3E-A11D-052E37EF8AD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9BFEFD-A7F5-4269-9BA8-E8DDF3BC41D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276779-75BD-4B23-8354-FFDD264AD2E3}" type="datetimeFigureOut">
              <a:rPr lang="en-US" smtClean="0"/>
              <a:t>9/18/2020</a:t>
            </a:fld>
            <a:endParaRPr lang="en-US"/>
          </a:p>
        </p:txBody>
      </p:sp>
      <p:sp>
        <p:nvSpPr>
          <p:cNvPr id="5" name="Footer Placeholder 4">
            <a:extLst>
              <a:ext uri="{FF2B5EF4-FFF2-40B4-BE49-F238E27FC236}">
                <a16:creationId xmlns:a16="http://schemas.microsoft.com/office/drawing/2014/main" id="{65D5AB39-878D-4D7C-B88E-8CF1926F222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9B8D6BF-A85A-41EA-9B45-F715720C9F0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4D189F4-AEA6-4291-84A1-1F6A9A8E65BC}" type="slidenum">
              <a:rPr lang="en-US" smtClean="0"/>
              <a:t>‹#›</a:t>
            </a:fld>
            <a:endParaRPr lang="en-US"/>
          </a:p>
        </p:txBody>
      </p:sp>
    </p:spTree>
    <p:extLst>
      <p:ext uri="{BB962C8B-B14F-4D97-AF65-F5344CB8AC3E}">
        <p14:creationId xmlns:p14="http://schemas.microsoft.com/office/powerpoint/2010/main" val="3731436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538A7B5-B32D-421E-B110-AB5B1A7CC2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14D36999-26F8-45E4-AB41-D485D0B0B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440012"/>
            <a:ext cx="12191999" cy="2803359"/>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30F8DA27-CE91-4AEB-B854-6F06B5485E3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8235" t="23563" r="8214" b="45501"/>
          <a:stretch/>
        </p:blipFill>
        <p:spPr>
          <a:xfrm flipV="1">
            <a:off x="1" y="2404067"/>
            <a:ext cx="12191999" cy="2539327"/>
          </a:xfrm>
          <a:custGeom>
            <a:avLst/>
            <a:gdLst>
              <a:gd name="connsiteX0" fmla="*/ 0 w 12191999"/>
              <a:gd name="connsiteY0" fmla="*/ 4473360 h 4473360"/>
              <a:gd name="connsiteX1" fmla="*/ 12191999 w 12191999"/>
              <a:gd name="connsiteY1" fmla="*/ 4473360 h 4473360"/>
              <a:gd name="connsiteX2" fmla="*/ 12191999 w 12191999"/>
              <a:gd name="connsiteY2" fmla="*/ 0 h 4473360"/>
              <a:gd name="connsiteX3" fmla="*/ 0 w 12191999"/>
              <a:gd name="connsiteY3" fmla="*/ 0 h 4473360"/>
            </a:gdLst>
            <a:ahLst/>
            <a:cxnLst>
              <a:cxn ang="0">
                <a:pos x="connsiteX0" y="connsiteY0"/>
              </a:cxn>
              <a:cxn ang="0">
                <a:pos x="connsiteX1" y="connsiteY1"/>
              </a:cxn>
              <a:cxn ang="0">
                <a:pos x="connsiteX2" y="connsiteY2"/>
              </a:cxn>
              <a:cxn ang="0">
                <a:pos x="connsiteX3" y="connsiteY3"/>
              </a:cxn>
            </a:cxnLst>
            <a:rect l="l" t="t" r="r" b="b"/>
            <a:pathLst>
              <a:path w="12191999" h="4473360">
                <a:moveTo>
                  <a:pt x="0" y="4473360"/>
                </a:moveTo>
                <a:lnTo>
                  <a:pt x="12191999" y="4473360"/>
                </a:lnTo>
                <a:lnTo>
                  <a:pt x="12191999" y="0"/>
                </a:lnTo>
                <a:lnTo>
                  <a:pt x="0" y="0"/>
                </a:lnTo>
                <a:close/>
              </a:path>
            </a:pathLst>
          </a:custGeom>
        </p:spPr>
      </p:pic>
      <p:sp>
        <p:nvSpPr>
          <p:cNvPr id="2" name="Title 1">
            <a:extLst>
              <a:ext uri="{FF2B5EF4-FFF2-40B4-BE49-F238E27FC236}">
                <a16:creationId xmlns:a16="http://schemas.microsoft.com/office/drawing/2014/main" id="{2B5580AF-ACC3-4929-91A7-765D0802AF22}"/>
              </a:ext>
            </a:extLst>
          </p:cNvPr>
          <p:cNvSpPr>
            <a:spLocks noGrp="1"/>
          </p:cNvSpPr>
          <p:nvPr>
            <p:ph type="ctrTitle"/>
          </p:nvPr>
        </p:nvSpPr>
        <p:spPr>
          <a:xfrm>
            <a:off x="800502" y="4155642"/>
            <a:ext cx="10640754" cy="775845"/>
          </a:xfrm>
        </p:spPr>
        <p:txBody>
          <a:bodyPr anchor="b">
            <a:normAutofit/>
          </a:bodyPr>
          <a:lstStyle/>
          <a:p>
            <a:r>
              <a:rPr lang="en-US" sz="4400" cap="all" dirty="0">
                <a:solidFill>
                  <a:srgbClr val="FFFFFF"/>
                </a:solidFill>
                <a:latin typeface="Impact" panose="020B0806030902050204"/>
              </a:rPr>
              <a:t>Teen Advisory Board</a:t>
            </a:r>
            <a:endParaRPr lang="en-US" sz="4400" dirty="0">
              <a:solidFill>
                <a:srgbClr val="FFFFFF"/>
              </a:solidFill>
            </a:endParaRPr>
          </a:p>
        </p:txBody>
      </p:sp>
      <p:pic>
        <p:nvPicPr>
          <p:cNvPr id="18" name="Picture 17">
            <a:extLst>
              <a:ext uri="{FF2B5EF4-FFF2-40B4-BE49-F238E27FC236}">
                <a16:creationId xmlns:a16="http://schemas.microsoft.com/office/drawing/2014/main" id="{F7AF4E20-3DDE-4998-96BE-44EE182540F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8235" t="-1" r="8214" b="86237"/>
          <a:stretch/>
        </p:blipFill>
        <p:spPr>
          <a:xfrm flipV="1">
            <a:off x="0" y="5616534"/>
            <a:ext cx="12191999" cy="1129775"/>
          </a:xfrm>
          <a:custGeom>
            <a:avLst/>
            <a:gdLst>
              <a:gd name="connsiteX0" fmla="*/ 0 w 12191999"/>
              <a:gd name="connsiteY0" fmla="*/ 4473360 h 4473360"/>
              <a:gd name="connsiteX1" fmla="*/ 12191999 w 12191999"/>
              <a:gd name="connsiteY1" fmla="*/ 4473360 h 4473360"/>
              <a:gd name="connsiteX2" fmla="*/ 12191999 w 12191999"/>
              <a:gd name="connsiteY2" fmla="*/ 0 h 4473360"/>
              <a:gd name="connsiteX3" fmla="*/ 0 w 12191999"/>
              <a:gd name="connsiteY3" fmla="*/ 0 h 4473360"/>
            </a:gdLst>
            <a:ahLst/>
            <a:cxnLst>
              <a:cxn ang="0">
                <a:pos x="connsiteX0" y="connsiteY0"/>
              </a:cxn>
              <a:cxn ang="0">
                <a:pos x="connsiteX1" y="connsiteY1"/>
              </a:cxn>
              <a:cxn ang="0">
                <a:pos x="connsiteX2" y="connsiteY2"/>
              </a:cxn>
              <a:cxn ang="0">
                <a:pos x="connsiteX3" y="connsiteY3"/>
              </a:cxn>
            </a:cxnLst>
            <a:rect l="l" t="t" r="r" b="b"/>
            <a:pathLst>
              <a:path w="12191999" h="4473360">
                <a:moveTo>
                  <a:pt x="0" y="4473360"/>
                </a:moveTo>
                <a:lnTo>
                  <a:pt x="12191999" y="4473360"/>
                </a:lnTo>
                <a:lnTo>
                  <a:pt x="12191999" y="0"/>
                </a:lnTo>
                <a:lnTo>
                  <a:pt x="0" y="0"/>
                </a:lnTo>
                <a:close/>
              </a:path>
            </a:pathLst>
          </a:custGeom>
        </p:spPr>
      </p:pic>
      <p:pic>
        <p:nvPicPr>
          <p:cNvPr id="7" name="Picture 6">
            <a:extLst>
              <a:ext uri="{FF2B5EF4-FFF2-40B4-BE49-F238E27FC236}">
                <a16:creationId xmlns:a16="http://schemas.microsoft.com/office/drawing/2014/main" id="{82679AD5-644D-4D5B-A4BE-B06DD9D9EF47}"/>
              </a:ext>
            </a:extLst>
          </p:cNvPr>
          <p:cNvPicPr>
            <a:picLocks noChangeAspect="1"/>
          </p:cNvPicPr>
          <p:nvPr/>
        </p:nvPicPr>
        <p:blipFill>
          <a:blip r:embed="rId3"/>
          <a:stretch>
            <a:fillRect/>
          </a:stretch>
        </p:blipFill>
        <p:spPr>
          <a:xfrm>
            <a:off x="800502" y="463332"/>
            <a:ext cx="10590997" cy="3018435"/>
          </a:xfrm>
          <a:prstGeom prst="rect">
            <a:avLst/>
          </a:prstGeom>
        </p:spPr>
      </p:pic>
      <p:sp>
        <p:nvSpPr>
          <p:cNvPr id="8" name="Rectangle 7">
            <a:extLst>
              <a:ext uri="{FF2B5EF4-FFF2-40B4-BE49-F238E27FC236}">
                <a16:creationId xmlns:a16="http://schemas.microsoft.com/office/drawing/2014/main" id="{EA505C8D-112C-4E73-BF2E-4BC44C2C11EE}"/>
              </a:ext>
            </a:extLst>
          </p:cNvPr>
          <p:cNvSpPr/>
          <p:nvPr/>
        </p:nvSpPr>
        <p:spPr>
          <a:xfrm>
            <a:off x="2377322" y="4931487"/>
            <a:ext cx="7487114"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Talking About Books (TAB)</a:t>
            </a:r>
          </a:p>
        </p:txBody>
      </p:sp>
      <p:sp>
        <p:nvSpPr>
          <p:cNvPr id="3" name="TextBox 2">
            <a:extLst>
              <a:ext uri="{FF2B5EF4-FFF2-40B4-BE49-F238E27FC236}">
                <a16:creationId xmlns:a16="http://schemas.microsoft.com/office/drawing/2014/main" id="{D65FA564-1B51-4C69-BE86-4A0880442DB6}"/>
              </a:ext>
            </a:extLst>
          </p:cNvPr>
          <p:cNvSpPr txBox="1"/>
          <p:nvPr/>
        </p:nvSpPr>
        <p:spPr>
          <a:xfrm>
            <a:off x="4333461" y="6112120"/>
            <a:ext cx="4943061" cy="584775"/>
          </a:xfrm>
          <a:prstGeom prst="rect">
            <a:avLst/>
          </a:prstGeom>
          <a:noFill/>
        </p:spPr>
        <p:txBody>
          <a:bodyPr wrap="square" rtlCol="0">
            <a:spAutoFit/>
          </a:bodyPr>
          <a:lstStyle/>
          <a:p>
            <a:r>
              <a:rPr lang="en-US" sz="3200" dirty="0">
                <a:latin typeface="Times New Roman" panose="02020603050405020304" pitchFamily="18" charset="0"/>
                <a:cs typeface="Times New Roman" panose="02020603050405020304" pitchFamily="18" charset="0"/>
              </a:rPr>
              <a:t>by the Library Staff </a:t>
            </a:r>
          </a:p>
        </p:txBody>
      </p:sp>
    </p:spTree>
    <p:extLst>
      <p:ext uri="{BB962C8B-B14F-4D97-AF65-F5344CB8AC3E}">
        <p14:creationId xmlns:p14="http://schemas.microsoft.com/office/powerpoint/2010/main" val="10053261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9CD2D09-B1BB-4DF5-9E1C-3D21B21EDE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20431" y="0"/>
            <a:ext cx="6271569"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83355637-BA71-4F63-94C9-E77BF81BDFC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2" name="Title 1">
            <a:extLst>
              <a:ext uri="{FF2B5EF4-FFF2-40B4-BE49-F238E27FC236}">
                <a16:creationId xmlns:a16="http://schemas.microsoft.com/office/drawing/2014/main" id="{310F720A-8B70-44E6-A388-42F3CBDF42DA}"/>
              </a:ext>
            </a:extLst>
          </p:cNvPr>
          <p:cNvSpPr>
            <a:spLocks noGrp="1"/>
          </p:cNvSpPr>
          <p:nvPr>
            <p:ph type="title"/>
          </p:nvPr>
        </p:nvSpPr>
        <p:spPr>
          <a:xfrm>
            <a:off x="161656" y="222921"/>
            <a:ext cx="8321162" cy="888427"/>
          </a:xfrm>
        </p:spPr>
        <p:txBody>
          <a:bodyPr>
            <a:normAutofit fontScale="90000"/>
          </a:bodyPr>
          <a:lstStyle/>
          <a:p>
            <a:r>
              <a:rPr lang="en-US" sz="3100" b="0" i="0" dirty="0">
                <a:solidFill>
                  <a:srgbClr val="000000"/>
                </a:solidFill>
                <a:effectLst/>
                <a:latin typeface="Ubuntu"/>
              </a:rPr>
              <a:t>Teen Advisory Board: Talking about the Books (TAB)</a:t>
            </a:r>
            <a:br>
              <a:rPr lang="en-US" sz="2100" b="0" i="0" dirty="0">
                <a:solidFill>
                  <a:srgbClr val="000000"/>
                </a:solidFill>
                <a:effectLst/>
                <a:latin typeface="Ubuntu"/>
              </a:rPr>
            </a:br>
            <a:br>
              <a:rPr lang="en-US" sz="2100" b="0" i="0" dirty="0">
                <a:solidFill>
                  <a:srgbClr val="000000"/>
                </a:solidFill>
                <a:effectLst/>
                <a:latin typeface="Ubuntu"/>
              </a:rPr>
            </a:br>
            <a:endParaRPr lang="en-US" sz="2100" dirty="0">
              <a:solidFill>
                <a:srgbClr val="000000"/>
              </a:solidFill>
            </a:endParaRPr>
          </a:p>
        </p:txBody>
      </p:sp>
      <p:sp>
        <p:nvSpPr>
          <p:cNvPr id="3" name="Content Placeholder 2">
            <a:extLst>
              <a:ext uri="{FF2B5EF4-FFF2-40B4-BE49-F238E27FC236}">
                <a16:creationId xmlns:a16="http://schemas.microsoft.com/office/drawing/2014/main" id="{0B0DE11A-D3E2-41EF-A547-8E5AF5DBD3BC}"/>
              </a:ext>
            </a:extLst>
          </p:cNvPr>
          <p:cNvSpPr>
            <a:spLocks noGrp="1"/>
          </p:cNvSpPr>
          <p:nvPr>
            <p:ph idx="1"/>
          </p:nvPr>
        </p:nvSpPr>
        <p:spPr>
          <a:xfrm>
            <a:off x="161657" y="1761031"/>
            <a:ext cx="6278900" cy="4918065"/>
          </a:xfrm>
        </p:spPr>
        <p:txBody>
          <a:bodyPr anchor="ctr">
            <a:normAutofit/>
          </a:bodyPr>
          <a:lstStyle/>
          <a:p>
            <a:pPr marL="0" indent="0">
              <a:buNone/>
            </a:pPr>
            <a:endParaRPr lang="en-US" sz="2000" dirty="0">
              <a:solidFill>
                <a:srgbClr val="000000"/>
              </a:solidFill>
            </a:endParaRPr>
          </a:p>
          <a:p>
            <a:pPr marL="0" indent="0">
              <a:buNone/>
            </a:pPr>
            <a:r>
              <a:rPr lang="en-US" sz="2400" b="1" i="0" dirty="0">
                <a:solidFill>
                  <a:srgbClr val="000000"/>
                </a:solidFill>
                <a:effectLst/>
                <a:latin typeface="Open Sans" panose="020B0606030504020204" pitchFamily="34" charset="0"/>
              </a:rPr>
              <a:t>T</a:t>
            </a:r>
            <a:r>
              <a:rPr lang="en-US" sz="2400" b="0" i="0" dirty="0">
                <a:solidFill>
                  <a:srgbClr val="000000"/>
                </a:solidFill>
                <a:effectLst/>
                <a:latin typeface="Open Sans" panose="020B0606030504020204" pitchFamily="34" charset="0"/>
              </a:rPr>
              <a:t>een </a:t>
            </a:r>
            <a:r>
              <a:rPr lang="en-US" sz="2400" b="1" i="0" dirty="0">
                <a:solidFill>
                  <a:srgbClr val="000000"/>
                </a:solidFill>
                <a:effectLst/>
                <a:latin typeface="Open Sans" panose="020B0606030504020204" pitchFamily="34" charset="0"/>
              </a:rPr>
              <a:t>A</a:t>
            </a:r>
            <a:r>
              <a:rPr lang="en-US" sz="2400" b="0" i="0" dirty="0">
                <a:solidFill>
                  <a:srgbClr val="000000"/>
                </a:solidFill>
                <a:effectLst/>
                <a:latin typeface="Open Sans" panose="020B0606030504020204" pitchFamily="34" charset="0"/>
              </a:rPr>
              <a:t>dvisory </a:t>
            </a:r>
            <a:r>
              <a:rPr lang="en-US" sz="2400" b="1" i="0" dirty="0">
                <a:solidFill>
                  <a:srgbClr val="000000"/>
                </a:solidFill>
                <a:effectLst/>
                <a:latin typeface="Open Sans" panose="020B0606030504020204" pitchFamily="34" charset="0"/>
              </a:rPr>
              <a:t>B</a:t>
            </a:r>
            <a:r>
              <a:rPr lang="en-US" sz="2400" b="0" i="0" dirty="0">
                <a:solidFill>
                  <a:srgbClr val="000000"/>
                </a:solidFill>
                <a:effectLst/>
                <a:latin typeface="Open Sans" panose="020B0606030504020204" pitchFamily="34" charset="0"/>
              </a:rPr>
              <a:t>oard or </a:t>
            </a:r>
            <a:r>
              <a:rPr lang="en-US" sz="2400" b="1" i="0" dirty="0">
                <a:solidFill>
                  <a:srgbClr val="000000"/>
                </a:solidFill>
                <a:effectLst/>
                <a:latin typeface="Open Sans" panose="020B0606030504020204" pitchFamily="34" charset="0"/>
              </a:rPr>
              <a:t>T</a:t>
            </a:r>
            <a:r>
              <a:rPr lang="en-US" sz="2400" b="0" i="0" dirty="0">
                <a:solidFill>
                  <a:srgbClr val="000000"/>
                </a:solidFill>
                <a:effectLst/>
                <a:latin typeface="Open Sans" panose="020B0606030504020204" pitchFamily="34" charset="0"/>
              </a:rPr>
              <a:t>alking </a:t>
            </a:r>
            <a:r>
              <a:rPr lang="en-US" sz="2400" b="1" i="0" dirty="0">
                <a:solidFill>
                  <a:srgbClr val="000000"/>
                </a:solidFill>
                <a:effectLst/>
                <a:latin typeface="Open Sans" panose="020B0606030504020204" pitchFamily="34" charset="0"/>
              </a:rPr>
              <a:t>A</a:t>
            </a:r>
            <a:r>
              <a:rPr lang="en-US" sz="2400" b="0" i="0" dirty="0">
                <a:solidFill>
                  <a:srgbClr val="000000"/>
                </a:solidFill>
                <a:effectLst/>
                <a:latin typeface="Open Sans" panose="020B0606030504020204" pitchFamily="34" charset="0"/>
              </a:rPr>
              <a:t>bout </a:t>
            </a:r>
            <a:r>
              <a:rPr lang="en-US" sz="2400" b="1" i="0" dirty="0">
                <a:solidFill>
                  <a:srgbClr val="000000"/>
                </a:solidFill>
                <a:effectLst/>
                <a:latin typeface="Open Sans" panose="020B0606030504020204" pitchFamily="34" charset="0"/>
              </a:rPr>
              <a:t>B</a:t>
            </a:r>
            <a:r>
              <a:rPr lang="en-US" sz="2400" b="0" i="0" dirty="0">
                <a:solidFill>
                  <a:srgbClr val="000000"/>
                </a:solidFill>
                <a:effectLst/>
                <a:latin typeface="Open Sans" panose="020B0606030504020204" pitchFamily="34" charset="0"/>
              </a:rPr>
              <a:t>ooks </a:t>
            </a:r>
          </a:p>
          <a:p>
            <a:pPr marL="0" indent="0">
              <a:buNone/>
            </a:pPr>
            <a:r>
              <a:rPr lang="en-US" sz="2400" b="0" i="0" dirty="0">
                <a:solidFill>
                  <a:srgbClr val="000000"/>
                </a:solidFill>
                <a:effectLst/>
                <a:latin typeface="Open Sans" panose="020B0606030504020204" pitchFamily="34" charset="0"/>
              </a:rPr>
              <a:t>is a book club where students read and review new books for the library. </a:t>
            </a:r>
          </a:p>
          <a:p>
            <a:pPr marL="0" indent="0">
              <a:buNone/>
            </a:pPr>
            <a:r>
              <a:rPr lang="en-US" sz="2400" b="0" i="0" dirty="0">
                <a:solidFill>
                  <a:srgbClr val="000000"/>
                </a:solidFill>
                <a:effectLst/>
                <a:latin typeface="Open Sans" panose="020B0606030504020204" pitchFamily="34" charset="0"/>
              </a:rPr>
              <a:t>The </a:t>
            </a:r>
            <a:r>
              <a:rPr lang="en-US" sz="2400" b="0" i="0" dirty="0">
                <a:solidFill>
                  <a:schemeClr val="accent1"/>
                </a:solidFill>
                <a:effectLst/>
                <a:latin typeface="Open Sans" panose="020B0606030504020204" pitchFamily="34" charset="0"/>
              </a:rPr>
              <a:t>Arlington County Public Library</a:t>
            </a:r>
            <a:r>
              <a:rPr lang="en-US" sz="2400" b="0" i="0" dirty="0">
                <a:solidFill>
                  <a:srgbClr val="000000"/>
                </a:solidFill>
                <a:effectLst/>
                <a:latin typeface="Open Sans" panose="020B0606030504020204" pitchFamily="34" charset="0"/>
              </a:rPr>
              <a:t> has </a:t>
            </a:r>
            <a:r>
              <a:rPr lang="en-US" sz="2400" b="1" i="0" dirty="0">
                <a:solidFill>
                  <a:srgbClr val="000000"/>
                </a:solidFill>
                <a:effectLst/>
                <a:latin typeface="Open Sans" panose="020B0606030504020204" pitchFamily="34" charset="0"/>
              </a:rPr>
              <a:t>TAB</a:t>
            </a:r>
            <a:r>
              <a:rPr lang="en-US" sz="2400" b="0" i="0" dirty="0">
                <a:solidFill>
                  <a:srgbClr val="000000"/>
                </a:solidFill>
                <a:effectLst/>
                <a:latin typeface="Open Sans" panose="020B0606030504020204" pitchFamily="34" charset="0"/>
              </a:rPr>
              <a:t> groups in all of the public middle schools and high schools in Arlington. </a:t>
            </a:r>
            <a:r>
              <a:rPr lang="en-US" sz="2400" dirty="0">
                <a:solidFill>
                  <a:srgbClr val="000000"/>
                </a:solidFill>
                <a:latin typeface="Open Sans" panose="020B0606030504020204" pitchFamily="34" charset="0"/>
              </a:rPr>
              <a:t>They are partnered with the </a:t>
            </a:r>
            <a:r>
              <a:rPr lang="en-US" sz="2400" dirty="0">
                <a:solidFill>
                  <a:schemeClr val="accent1"/>
                </a:solidFill>
                <a:latin typeface="Open Sans" panose="020B0606030504020204" pitchFamily="34" charset="0"/>
              </a:rPr>
              <a:t>Library Staff at Swanson Middle School</a:t>
            </a:r>
            <a:r>
              <a:rPr lang="en-US" sz="2400" dirty="0">
                <a:solidFill>
                  <a:srgbClr val="000000"/>
                </a:solidFill>
                <a:latin typeface="Open Sans" panose="020B0606030504020204" pitchFamily="34" charset="0"/>
              </a:rPr>
              <a:t>.</a:t>
            </a:r>
            <a:endParaRPr lang="en-US" sz="2400" b="0" i="0" dirty="0">
              <a:solidFill>
                <a:srgbClr val="000000"/>
              </a:solidFill>
              <a:effectLst/>
              <a:latin typeface="Open Sans" panose="020B0606030504020204" pitchFamily="34" charset="0"/>
            </a:endParaRPr>
          </a:p>
          <a:p>
            <a:pPr marL="0" indent="0">
              <a:buNone/>
            </a:pPr>
            <a:endParaRPr lang="en-US" sz="2000" dirty="0">
              <a:solidFill>
                <a:srgbClr val="000000"/>
              </a:solidFill>
              <a:latin typeface="Open Sans" panose="020B0606030504020204" pitchFamily="34" charset="0"/>
            </a:endParaRPr>
          </a:p>
          <a:p>
            <a:pPr marL="0" indent="0">
              <a:buNone/>
            </a:pPr>
            <a:endParaRPr lang="en-US" sz="2000" dirty="0">
              <a:solidFill>
                <a:srgbClr val="000000"/>
              </a:solidFill>
            </a:endParaRPr>
          </a:p>
        </p:txBody>
      </p:sp>
      <p:sp>
        <p:nvSpPr>
          <p:cNvPr id="15" name="Freeform 49">
            <a:extLst>
              <a:ext uri="{FF2B5EF4-FFF2-40B4-BE49-F238E27FC236}">
                <a16:creationId xmlns:a16="http://schemas.microsoft.com/office/drawing/2014/main" id="{967C29FE-FD32-4AFB-AD20-DBDF5864B2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713915" y="590635"/>
            <a:ext cx="5478085" cy="6276841"/>
          </a:xfrm>
          <a:custGeom>
            <a:avLst/>
            <a:gdLst>
              <a:gd name="connsiteX0" fmla="*/ 2178155 w 5478085"/>
              <a:gd name="connsiteY0" fmla="*/ 0 h 6276841"/>
              <a:gd name="connsiteX1" fmla="*/ 5478085 w 5478085"/>
              <a:gd name="connsiteY1" fmla="*/ 3299930 h 6276841"/>
              <a:gd name="connsiteX2" fmla="*/ 3751098 w 5478085"/>
              <a:gd name="connsiteY2" fmla="*/ 6201577 h 6276841"/>
              <a:gd name="connsiteX3" fmla="*/ 3594858 w 5478085"/>
              <a:gd name="connsiteY3" fmla="*/ 6276841 h 6276841"/>
              <a:gd name="connsiteX4" fmla="*/ 761453 w 5478085"/>
              <a:gd name="connsiteY4" fmla="*/ 6276841 h 6276841"/>
              <a:gd name="connsiteX5" fmla="*/ 605213 w 5478085"/>
              <a:gd name="connsiteY5" fmla="*/ 6201577 h 6276841"/>
              <a:gd name="connsiteX6" fmla="*/ 79093 w 5478085"/>
              <a:gd name="connsiteY6" fmla="*/ 5846317 h 6276841"/>
              <a:gd name="connsiteX7" fmla="*/ 0 w 5478085"/>
              <a:gd name="connsiteY7" fmla="*/ 5774432 h 6276841"/>
              <a:gd name="connsiteX8" fmla="*/ 0 w 5478085"/>
              <a:gd name="connsiteY8" fmla="*/ 825429 h 6276841"/>
              <a:gd name="connsiteX9" fmla="*/ 79093 w 5478085"/>
              <a:gd name="connsiteY9" fmla="*/ 753544 h 6276841"/>
              <a:gd name="connsiteX10" fmla="*/ 2178155 w 5478085"/>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78085" h="6276841">
                <a:moveTo>
                  <a:pt x="2178155" y="0"/>
                </a:moveTo>
                <a:cubicBezTo>
                  <a:pt x="4000656" y="0"/>
                  <a:pt x="5478085" y="1477429"/>
                  <a:pt x="5478085" y="3299930"/>
                </a:cubicBezTo>
                <a:cubicBezTo>
                  <a:pt x="5478085" y="4552900"/>
                  <a:pt x="4779769" y="5642769"/>
                  <a:pt x="3751098" y="6201577"/>
                </a:cubicBezTo>
                <a:lnTo>
                  <a:pt x="3594858" y="6276841"/>
                </a:lnTo>
                <a:lnTo>
                  <a:pt x="761453" y="6276841"/>
                </a:lnTo>
                <a:lnTo>
                  <a:pt x="605213" y="6201577"/>
                </a:lnTo>
                <a:cubicBezTo>
                  <a:pt x="418182" y="6099975"/>
                  <a:pt x="242071" y="5980818"/>
                  <a:pt x="79093" y="5846317"/>
                </a:cubicBezTo>
                <a:lnTo>
                  <a:pt x="0" y="5774432"/>
                </a:lnTo>
                <a:lnTo>
                  <a:pt x="0" y="825429"/>
                </a:lnTo>
                <a:lnTo>
                  <a:pt x="79093" y="753544"/>
                </a:lnTo>
                <a:cubicBezTo>
                  <a:pt x="649516" y="282789"/>
                  <a:pt x="1380811" y="0"/>
                  <a:pt x="2178155"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accent3"/>
                </a:gs>
                <a:gs pos="100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5">
            <a:extLst>
              <a:ext uri="{FF2B5EF4-FFF2-40B4-BE49-F238E27FC236}">
                <a16:creationId xmlns:a16="http://schemas.microsoft.com/office/drawing/2014/main" id="{11E4BD3A-7315-41ED-A556-D8A8B02165A5}"/>
              </a:ext>
            </a:extLst>
          </p:cNvPr>
          <p:cNvPicPr>
            <a:picLocks noChangeAspect="1"/>
          </p:cNvPicPr>
          <p:nvPr/>
        </p:nvPicPr>
        <p:blipFill rotWithShape="1">
          <a:blip r:embed="rId3"/>
          <a:srcRect l="21526" r="20252" b="2"/>
          <a:stretch/>
        </p:blipFill>
        <p:spPr>
          <a:xfrm>
            <a:off x="7022007" y="770037"/>
            <a:ext cx="5169994" cy="6097438"/>
          </a:xfrm>
          <a:custGeom>
            <a:avLst/>
            <a:gdLst/>
            <a:ahLst/>
            <a:cxnLst/>
            <a:rect l="l" t="t" r="r" b="b"/>
            <a:pathLst>
              <a:path w="5298683" h="6097438">
                <a:moveTo>
                  <a:pt x="3120528" y="0"/>
                </a:moveTo>
                <a:cubicBezTo>
                  <a:pt x="3874524" y="0"/>
                  <a:pt x="4566062" y="267415"/>
                  <a:pt x="5105473" y="712577"/>
                </a:cubicBezTo>
                <a:lnTo>
                  <a:pt x="5298683" y="888178"/>
                </a:lnTo>
                <a:lnTo>
                  <a:pt x="5298683" y="5352876"/>
                </a:lnTo>
                <a:lnTo>
                  <a:pt x="5105473" y="5528477"/>
                </a:lnTo>
                <a:cubicBezTo>
                  <a:pt x="4874296" y="5719261"/>
                  <a:pt x="4615179" y="5877397"/>
                  <a:pt x="4335177" y="5995828"/>
                </a:cubicBezTo>
                <a:lnTo>
                  <a:pt x="4057556" y="6097438"/>
                </a:lnTo>
                <a:lnTo>
                  <a:pt x="2183499" y="6097438"/>
                </a:lnTo>
                <a:lnTo>
                  <a:pt x="1905878" y="5995828"/>
                </a:lnTo>
                <a:cubicBezTo>
                  <a:pt x="785873" y="5522106"/>
                  <a:pt x="0" y="4413092"/>
                  <a:pt x="0" y="3120527"/>
                </a:cubicBezTo>
                <a:cubicBezTo>
                  <a:pt x="0" y="1397108"/>
                  <a:pt x="1397108" y="0"/>
                  <a:pt x="3120528" y="0"/>
                </a:cubicBezTo>
                <a:close/>
              </a:path>
            </a:pathLst>
          </a:custGeom>
        </p:spPr>
      </p:pic>
      <p:sp>
        <p:nvSpPr>
          <p:cNvPr id="5" name="Rectangle 4">
            <a:extLst>
              <a:ext uri="{FF2B5EF4-FFF2-40B4-BE49-F238E27FC236}">
                <a16:creationId xmlns:a16="http://schemas.microsoft.com/office/drawing/2014/main" id="{D7D51C06-28EA-4FB8-8214-81DD3D3FBA88}"/>
              </a:ext>
            </a:extLst>
          </p:cNvPr>
          <p:cNvSpPr/>
          <p:nvPr/>
        </p:nvSpPr>
        <p:spPr>
          <a:xfrm>
            <a:off x="1556506" y="872604"/>
            <a:ext cx="3847913" cy="923330"/>
          </a:xfrm>
          <a:prstGeom prst="rect">
            <a:avLst/>
          </a:prstGeom>
          <a:noFill/>
        </p:spPr>
        <p:txBody>
          <a:bodyPr wrap="none" lIns="91440" tIns="45720" rIns="91440" bIns="45720">
            <a:spAutoFit/>
          </a:bodyPr>
          <a:lstStyle/>
          <a:p>
            <a:pPr algn="ctr">
              <a:spcAft>
                <a:spcPts val="600"/>
              </a:spcAft>
            </a:pPr>
            <a:r>
              <a:rPr lang="en-US" sz="5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What is TAB?</a:t>
            </a:r>
          </a:p>
        </p:txBody>
      </p:sp>
    </p:spTree>
    <p:extLst>
      <p:ext uri="{BB962C8B-B14F-4D97-AF65-F5344CB8AC3E}">
        <p14:creationId xmlns:p14="http://schemas.microsoft.com/office/powerpoint/2010/main" val="1387106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9CD2D09-B1BB-4DF5-9E1C-3D21B21EDE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20431" y="0"/>
            <a:ext cx="6271569"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83355637-BA71-4F63-94C9-E77BF81BDFC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2" name="Title 1">
            <a:extLst>
              <a:ext uri="{FF2B5EF4-FFF2-40B4-BE49-F238E27FC236}">
                <a16:creationId xmlns:a16="http://schemas.microsoft.com/office/drawing/2014/main" id="{310F720A-8B70-44E6-A388-42F3CBDF42DA}"/>
              </a:ext>
            </a:extLst>
          </p:cNvPr>
          <p:cNvSpPr>
            <a:spLocks noGrp="1"/>
          </p:cNvSpPr>
          <p:nvPr>
            <p:ph type="title"/>
          </p:nvPr>
        </p:nvSpPr>
        <p:spPr>
          <a:xfrm>
            <a:off x="-1" y="431918"/>
            <a:ext cx="7633251" cy="1026130"/>
          </a:xfrm>
        </p:spPr>
        <p:txBody>
          <a:bodyPr>
            <a:noAutofit/>
          </a:bodyPr>
          <a:lstStyle/>
          <a:p>
            <a:r>
              <a:rPr lang="en-US" sz="2800" b="0" i="0" dirty="0">
                <a:solidFill>
                  <a:srgbClr val="000000"/>
                </a:solidFill>
                <a:effectLst/>
                <a:latin typeface="Ubuntu"/>
              </a:rPr>
              <a:t>Teen Advisory Board: Talking about the Books (TAB)</a:t>
            </a:r>
            <a:br>
              <a:rPr lang="en-US" sz="2800" b="0" i="0" dirty="0">
                <a:solidFill>
                  <a:srgbClr val="000000"/>
                </a:solidFill>
                <a:effectLst/>
                <a:latin typeface="Ubuntu"/>
              </a:rPr>
            </a:br>
            <a:br>
              <a:rPr lang="en-US" sz="2800" b="0" i="0" dirty="0">
                <a:solidFill>
                  <a:srgbClr val="000000"/>
                </a:solidFill>
                <a:effectLst/>
                <a:latin typeface="Ubuntu"/>
              </a:rPr>
            </a:br>
            <a:endParaRPr lang="en-US" sz="2800" dirty="0">
              <a:solidFill>
                <a:srgbClr val="000000"/>
              </a:solidFill>
            </a:endParaRPr>
          </a:p>
        </p:txBody>
      </p:sp>
      <p:sp>
        <p:nvSpPr>
          <p:cNvPr id="3" name="Content Placeholder 2">
            <a:extLst>
              <a:ext uri="{FF2B5EF4-FFF2-40B4-BE49-F238E27FC236}">
                <a16:creationId xmlns:a16="http://schemas.microsoft.com/office/drawing/2014/main" id="{0B0DE11A-D3E2-41EF-A547-8E5AF5DBD3BC}"/>
              </a:ext>
            </a:extLst>
          </p:cNvPr>
          <p:cNvSpPr>
            <a:spLocks noGrp="1"/>
          </p:cNvSpPr>
          <p:nvPr>
            <p:ph idx="1"/>
          </p:nvPr>
        </p:nvSpPr>
        <p:spPr>
          <a:xfrm>
            <a:off x="119271" y="2272142"/>
            <a:ext cx="5981278" cy="4483499"/>
          </a:xfrm>
        </p:spPr>
        <p:txBody>
          <a:bodyPr anchor="ctr">
            <a:normAutofit lnSpcReduction="10000"/>
          </a:bodyPr>
          <a:lstStyle/>
          <a:p>
            <a:pPr marL="0" lvl="0" indent="0">
              <a:buNone/>
            </a:pPr>
            <a:endParaRPr lang="en-US" sz="2000" dirty="0">
              <a:solidFill>
                <a:srgbClr val="000000"/>
              </a:solidFill>
              <a:latin typeface="Open Sans" panose="020B0606030504020204" pitchFamily="34" charset="0"/>
            </a:endParaRPr>
          </a:p>
          <a:p>
            <a:pPr marL="0" indent="0">
              <a:buNone/>
            </a:pPr>
            <a:r>
              <a:rPr lang="en-US" dirty="0">
                <a:solidFill>
                  <a:srgbClr val="000000"/>
                </a:solidFill>
              </a:rPr>
              <a:t>At the end of every school year, each school’s </a:t>
            </a:r>
            <a:r>
              <a:rPr lang="en-US" b="1" dirty="0">
                <a:solidFill>
                  <a:srgbClr val="000000"/>
                </a:solidFill>
              </a:rPr>
              <a:t>TAB </a:t>
            </a:r>
            <a:r>
              <a:rPr lang="en-US" dirty="0">
                <a:solidFill>
                  <a:srgbClr val="000000"/>
                </a:solidFill>
              </a:rPr>
              <a:t>group votes for its favorite titles from the year. The Arlington Public Library then adds short descriptions to each title and make the lists available in all of its Young Adult areas. </a:t>
            </a:r>
          </a:p>
          <a:p>
            <a:pPr marL="0" indent="0">
              <a:buNone/>
            </a:pPr>
            <a:endParaRPr lang="en-US" dirty="0">
              <a:solidFill>
                <a:srgbClr val="000000"/>
              </a:solidFill>
            </a:endParaRPr>
          </a:p>
          <a:p>
            <a:pPr marL="0" indent="0">
              <a:buNone/>
            </a:pPr>
            <a:r>
              <a:rPr lang="en-US" dirty="0">
                <a:solidFill>
                  <a:srgbClr val="000000"/>
                </a:solidFill>
              </a:rPr>
              <a:t>This helps students find out which books other students liked and what was popular in different schools. </a:t>
            </a:r>
            <a:endParaRPr lang="en-US" b="0" i="0" dirty="0">
              <a:solidFill>
                <a:srgbClr val="000000"/>
              </a:solidFill>
              <a:effectLst/>
              <a:latin typeface="Open Sans" panose="020B0606030504020204" pitchFamily="34" charset="0"/>
            </a:endParaRPr>
          </a:p>
          <a:p>
            <a:pPr marL="0" indent="0">
              <a:buNone/>
            </a:pPr>
            <a:endParaRPr lang="en-US" sz="2000" dirty="0">
              <a:solidFill>
                <a:srgbClr val="000000"/>
              </a:solidFill>
            </a:endParaRPr>
          </a:p>
        </p:txBody>
      </p:sp>
      <p:sp>
        <p:nvSpPr>
          <p:cNvPr id="13" name="Freeform 49">
            <a:extLst>
              <a:ext uri="{FF2B5EF4-FFF2-40B4-BE49-F238E27FC236}">
                <a16:creationId xmlns:a16="http://schemas.microsoft.com/office/drawing/2014/main" id="{967C29FE-FD32-4AFB-AD20-DBDF5864B2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713915" y="590635"/>
            <a:ext cx="5478085" cy="6276841"/>
          </a:xfrm>
          <a:custGeom>
            <a:avLst/>
            <a:gdLst>
              <a:gd name="connsiteX0" fmla="*/ 2178155 w 5478085"/>
              <a:gd name="connsiteY0" fmla="*/ 0 h 6276841"/>
              <a:gd name="connsiteX1" fmla="*/ 5478085 w 5478085"/>
              <a:gd name="connsiteY1" fmla="*/ 3299930 h 6276841"/>
              <a:gd name="connsiteX2" fmla="*/ 3751098 w 5478085"/>
              <a:gd name="connsiteY2" fmla="*/ 6201577 h 6276841"/>
              <a:gd name="connsiteX3" fmla="*/ 3594858 w 5478085"/>
              <a:gd name="connsiteY3" fmla="*/ 6276841 h 6276841"/>
              <a:gd name="connsiteX4" fmla="*/ 761453 w 5478085"/>
              <a:gd name="connsiteY4" fmla="*/ 6276841 h 6276841"/>
              <a:gd name="connsiteX5" fmla="*/ 605213 w 5478085"/>
              <a:gd name="connsiteY5" fmla="*/ 6201577 h 6276841"/>
              <a:gd name="connsiteX6" fmla="*/ 79093 w 5478085"/>
              <a:gd name="connsiteY6" fmla="*/ 5846317 h 6276841"/>
              <a:gd name="connsiteX7" fmla="*/ 0 w 5478085"/>
              <a:gd name="connsiteY7" fmla="*/ 5774432 h 6276841"/>
              <a:gd name="connsiteX8" fmla="*/ 0 w 5478085"/>
              <a:gd name="connsiteY8" fmla="*/ 825429 h 6276841"/>
              <a:gd name="connsiteX9" fmla="*/ 79093 w 5478085"/>
              <a:gd name="connsiteY9" fmla="*/ 753544 h 6276841"/>
              <a:gd name="connsiteX10" fmla="*/ 2178155 w 5478085"/>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78085" h="6276841">
                <a:moveTo>
                  <a:pt x="2178155" y="0"/>
                </a:moveTo>
                <a:cubicBezTo>
                  <a:pt x="4000656" y="0"/>
                  <a:pt x="5478085" y="1477429"/>
                  <a:pt x="5478085" y="3299930"/>
                </a:cubicBezTo>
                <a:cubicBezTo>
                  <a:pt x="5478085" y="4552900"/>
                  <a:pt x="4779769" y="5642769"/>
                  <a:pt x="3751098" y="6201577"/>
                </a:cubicBezTo>
                <a:lnTo>
                  <a:pt x="3594858" y="6276841"/>
                </a:lnTo>
                <a:lnTo>
                  <a:pt x="761453" y="6276841"/>
                </a:lnTo>
                <a:lnTo>
                  <a:pt x="605213" y="6201577"/>
                </a:lnTo>
                <a:cubicBezTo>
                  <a:pt x="418182" y="6099975"/>
                  <a:pt x="242071" y="5980818"/>
                  <a:pt x="79093" y="5846317"/>
                </a:cubicBezTo>
                <a:lnTo>
                  <a:pt x="0" y="5774432"/>
                </a:lnTo>
                <a:lnTo>
                  <a:pt x="0" y="825429"/>
                </a:lnTo>
                <a:lnTo>
                  <a:pt x="79093" y="753544"/>
                </a:lnTo>
                <a:cubicBezTo>
                  <a:pt x="649516" y="282789"/>
                  <a:pt x="1380811" y="0"/>
                  <a:pt x="2178155"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accent3"/>
                </a:gs>
                <a:gs pos="100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A82440F9-941D-4A4E-B913-692686AE303D}"/>
              </a:ext>
            </a:extLst>
          </p:cNvPr>
          <p:cNvPicPr>
            <a:picLocks noChangeAspect="1"/>
          </p:cNvPicPr>
          <p:nvPr/>
        </p:nvPicPr>
        <p:blipFill rotWithShape="1">
          <a:blip r:embed="rId3"/>
          <a:srcRect r="41995" b="1"/>
          <a:stretch/>
        </p:blipFill>
        <p:spPr>
          <a:xfrm>
            <a:off x="6893318" y="770037"/>
            <a:ext cx="5298683" cy="6097438"/>
          </a:xfrm>
          <a:custGeom>
            <a:avLst/>
            <a:gdLst/>
            <a:ahLst/>
            <a:cxnLst/>
            <a:rect l="l" t="t" r="r" b="b"/>
            <a:pathLst>
              <a:path w="5298683" h="6097438">
                <a:moveTo>
                  <a:pt x="3120528" y="0"/>
                </a:moveTo>
                <a:cubicBezTo>
                  <a:pt x="3874524" y="0"/>
                  <a:pt x="4566062" y="267415"/>
                  <a:pt x="5105473" y="712577"/>
                </a:cubicBezTo>
                <a:lnTo>
                  <a:pt x="5298683" y="888178"/>
                </a:lnTo>
                <a:lnTo>
                  <a:pt x="5298683" y="5352876"/>
                </a:lnTo>
                <a:lnTo>
                  <a:pt x="5105473" y="5528477"/>
                </a:lnTo>
                <a:cubicBezTo>
                  <a:pt x="4874296" y="5719261"/>
                  <a:pt x="4615179" y="5877397"/>
                  <a:pt x="4335177" y="5995828"/>
                </a:cubicBezTo>
                <a:lnTo>
                  <a:pt x="4057556" y="6097438"/>
                </a:lnTo>
                <a:lnTo>
                  <a:pt x="2183499" y="6097438"/>
                </a:lnTo>
                <a:lnTo>
                  <a:pt x="1905878" y="5995828"/>
                </a:lnTo>
                <a:cubicBezTo>
                  <a:pt x="785873" y="5522106"/>
                  <a:pt x="0" y="4413092"/>
                  <a:pt x="0" y="3120527"/>
                </a:cubicBezTo>
                <a:cubicBezTo>
                  <a:pt x="0" y="1397108"/>
                  <a:pt x="1397108" y="0"/>
                  <a:pt x="3120528" y="0"/>
                </a:cubicBezTo>
                <a:close/>
              </a:path>
            </a:pathLst>
          </a:custGeom>
        </p:spPr>
      </p:pic>
      <p:sp>
        <p:nvSpPr>
          <p:cNvPr id="5" name="Rectangle 4">
            <a:extLst>
              <a:ext uri="{FF2B5EF4-FFF2-40B4-BE49-F238E27FC236}">
                <a16:creationId xmlns:a16="http://schemas.microsoft.com/office/drawing/2014/main" id="{E926FFC9-6AB6-4597-9CC6-D8606D451304}"/>
              </a:ext>
            </a:extLst>
          </p:cNvPr>
          <p:cNvSpPr/>
          <p:nvPr/>
        </p:nvSpPr>
        <p:spPr>
          <a:xfrm>
            <a:off x="1234441" y="1348813"/>
            <a:ext cx="3847913" cy="923330"/>
          </a:xfrm>
          <a:prstGeom prst="rect">
            <a:avLst/>
          </a:prstGeom>
        </p:spPr>
        <p:txBody>
          <a:bodyPr wrap="none">
            <a:spAutoFit/>
          </a:bodyPr>
          <a:lstStyle/>
          <a:p>
            <a:pPr lvl="0" algn="ctr">
              <a:spcAft>
                <a:spcPts val="600"/>
              </a:spcAft>
            </a:pPr>
            <a:r>
              <a:rPr lang="en-US" sz="5400" dirty="0">
                <a:ln w="0"/>
                <a:gradFill>
                  <a:gsLst>
                    <a:gs pos="0">
                      <a:srgbClr val="5B9BD5">
                        <a:lumMod val="50000"/>
                      </a:srgbClr>
                    </a:gs>
                    <a:gs pos="50000">
                      <a:srgbClr val="5B9BD5"/>
                    </a:gs>
                    <a:gs pos="100000">
                      <a:srgbClr val="5B9BD5">
                        <a:lumMod val="60000"/>
                        <a:lumOff val="40000"/>
                      </a:srgbClr>
                    </a:gs>
                  </a:gsLst>
                  <a:lin ang="5400000"/>
                </a:gradFill>
                <a:effectLst>
                  <a:reflection blurRad="6350" stA="53000" endA="300" endPos="35500" dir="5400000" sy="-90000" algn="bl" rotWithShape="0"/>
                </a:effectLst>
              </a:rPr>
              <a:t>What is TAB?</a:t>
            </a:r>
          </a:p>
        </p:txBody>
      </p:sp>
    </p:spTree>
    <p:extLst>
      <p:ext uri="{BB962C8B-B14F-4D97-AF65-F5344CB8AC3E}">
        <p14:creationId xmlns:p14="http://schemas.microsoft.com/office/powerpoint/2010/main" val="32458457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56F5174-31D9-4DBB-AAB7-A1FD7BDB13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AE113210-7872-481A-ADE6-3A05CCAF5E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10F720A-8B70-44E6-A388-42F3CBDF42DA}"/>
              </a:ext>
            </a:extLst>
          </p:cNvPr>
          <p:cNvSpPr>
            <a:spLocks noGrp="1"/>
          </p:cNvSpPr>
          <p:nvPr>
            <p:ph type="title"/>
          </p:nvPr>
        </p:nvSpPr>
        <p:spPr>
          <a:xfrm>
            <a:off x="3962400" y="477079"/>
            <a:ext cx="8097078" cy="622852"/>
          </a:xfrm>
        </p:spPr>
        <p:txBody>
          <a:bodyPr>
            <a:noAutofit/>
          </a:bodyPr>
          <a:lstStyle/>
          <a:p>
            <a:r>
              <a:rPr lang="en-US" sz="2800" i="0" dirty="0">
                <a:solidFill>
                  <a:srgbClr val="000000"/>
                </a:solidFill>
                <a:effectLst/>
                <a:latin typeface="Ubuntu"/>
              </a:rPr>
              <a:t>T</a:t>
            </a:r>
            <a:r>
              <a:rPr lang="en-US" sz="2800" b="0" i="0" dirty="0">
                <a:solidFill>
                  <a:srgbClr val="000000"/>
                </a:solidFill>
                <a:effectLst/>
                <a:latin typeface="Ubuntu"/>
              </a:rPr>
              <a:t>een </a:t>
            </a:r>
            <a:r>
              <a:rPr lang="en-US" sz="2800" i="0" dirty="0">
                <a:solidFill>
                  <a:srgbClr val="000000"/>
                </a:solidFill>
                <a:effectLst/>
                <a:latin typeface="Ubuntu"/>
              </a:rPr>
              <a:t>A</a:t>
            </a:r>
            <a:r>
              <a:rPr lang="en-US" sz="2800" b="0" i="0" dirty="0">
                <a:solidFill>
                  <a:srgbClr val="000000"/>
                </a:solidFill>
                <a:effectLst/>
                <a:latin typeface="Ubuntu"/>
              </a:rPr>
              <a:t>dvisory </a:t>
            </a:r>
            <a:r>
              <a:rPr lang="en-US" sz="2800" i="0" dirty="0">
                <a:solidFill>
                  <a:srgbClr val="000000"/>
                </a:solidFill>
                <a:effectLst/>
                <a:latin typeface="Ubuntu"/>
              </a:rPr>
              <a:t>B</a:t>
            </a:r>
            <a:r>
              <a:rPr lang="en-US" sz="2800" b="0" i="0" dirty="0">
                <a:solidFill>
                  <a:srgbClr val="000000"/>
                </a:solidFill>
                <a:effectLst/>
                <a:latin typeface="Ubuntu"/>
              </a:rPr>
              <a:t>oard: </a:t>
            </a:r>
            <a:r>
              <a:rPr lang="en-US" sz="2800" i="0" dirty="0">
                <a:solidFill>
                  <a:srgbClr val="000000"/>
                </a:solidFill>
                <a:effectLst/>
                <a:latin typeface="Ubuntu"/>
              </a:rPr>
              <a:t>T</a:t>
            </a:r>
            <a:r>
              <a:rPr lang="en-US" sz="2800" b="0" i="0" dirty="0">
                <a:solidFill>
                  <a:srgbClr val="000000"/>
                </a:solidFill>
                <a:effectLst/>
                <a:latin typeface="Ubuntu"/>
              </a:rPr>
              <a:t>alking about the Books (TAB)</a:t>
            </a:r>
            <a:br>
              <a:rPr lang="en-US" sz="2800" b="0" i="0" dirty="0">
                <a:solidFill>
                  <a:srgbClr val="000000"/>
                </a:solidFill>
                <a:effectLst/>
                <a:latin typeface="Ubuntu"/>
              </a:rPr>
            </a:br>
            <a:br>
              <a:rPr lang="en-US" sz="2800" b="0" i="0" dirty="0">
                <a:solidFill>
                  <a:srgbClr val="000000"/>
                </a:solidFill>
                <a:effectLst/>
                <a:latin typeface="Ubuntu"/>
              </a:rPr>
            </a:br>
            <a:endParaRPr lang="en-US" sz="2800" dirty="0">
              <a:solidFill>
                <a:srgbClr val="000000"/>
              </a:solidFill>
            </a:endParaRPr>
          </a:p>
        </p:txBody>
      </p:sp>
      <p:sp>
        <p:nvSpPr>
          <p:cNvPr id="18" name="Freeform 62">
            <a:extLst>
              <a:ext uri="{FF2B5EF4-FFF2-40B4-BE49-F238E27FC236}">
                <a16:creationId xmlns:a16="http://schemas.microsoft.com/office/drawing/2014/main" id="{F9A95BEE-6BB1-4A28-A8E6-A34B2E42EF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D9F4CECD-089C-4223-979B-B8A3168DB447}"/>
              </a:ext>
            </a:extLst>
          </p:cNvPr>
          <p:cNvPicPr>
            <a:picLocks noChangeAspect="1"/>
          </p:cNvPicPr>
          <p:nvPr/>
        </p:nvPicPr>
        <p:blipFill rotWithShape="1">
          <a:blip r:embed="rId3">
            <a:alphaModFix/>
          </a:blip>
          <a:srcRect t="30136"/>
          <a:stretch/>
        </p:blipFill>
        <p:spPr>
          <a:xfrm>
            <a:off x="20" y="907231"/>
            <a:ext cx="4838021" cy="5063738"/>
          </a:xfrm>
          <a:custGeom>
            <a:avLst/>
            <a:gdLst/>
            <a:ahLst/>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effectLst>
            <a:softEdge rad="0"/>
          </a:effectLst>
        </p:spPr>
      </p:pic>
      <p:sp>
        <p:nvSpPr>
          <p:cNvPr id="3" name="Content Placeholder 2">
            <a:extLst>
              <a:ext uri="{FF2B5EF4-FFF2-40B4-BE49-F238E27FC236}">
                <a16:creationId xmlns:a16="http://schemas.microsoft.com/office/drawing/2014/main" id="{0B0DE11A-D3E2-41EF-A547-8E5AF5DBD3BC}"/>
              </a:ext>
            </a:extLst>
          </p:cNvPr>
          <p:cNvSpPr>
            <a:spLocks noGrp="1"/>
          </p:cNvSpPr>
          <p:nvPr>
            <p:ph idx="1"/>
          </p:nvPr>
        </p:nvSpPr>
        <p:spPr>
          <a:xfrm>
            <a:off x="5327374" y="2421682"/>
            <a:ext cx="6732104" cy="4058631"/>
          </a:xfrm>
        </p:spPr>
        <p:txBody>
          <a:bodyPr anchor="ctr">
            <a:normAutofit/>
          </a:bodyPr>
          <a:lstStyle/>
          <a:p>
            <a:pPr marL="0" lvl="0" indent="0" algn="ctr">
              <a:spcAft>
                <a:spcPts val="600"/>
              </a:spcAft>
              <a:buNone/>
            </a:pPr>
            <a:r>
              <a:rPr lang="en-US" sz="5400" dirty="0">
                <a:ln w="0"/>
                <a:gradFill>
                  <a:gsLst>
                    <a:gs pos="0">
                      <a:srgbClr val="5B9BD5">
                        <a:lumMod val="50000"/>
                      </a:srgbClr>
                    </a:gs>
                    <a:gs pos="50000">
                      <a:srgbClr val="5B9BD5"/>
                    </a:gs>
                    <a:gs pos="100000">
                      <a:srgbClr val="5B9BD5">
                        <a:lumMod val="60000"/>
                        <a:lumOff val="40000"/>
                      </a:srgbClr>
                    </a:gs>
                  </a:gsLst>
                  <a:lin ang="5400000"/>
                </a:gradFill>
                <a:effectLst>
                  <a:reflection blurRad="6350" stA="53000" endA="300" endPos="35500" dir="5400000" sy="-90000" algn="bl" rotWithShape="0"/>
                </a:effectLst>
              </a:rPr>
              <a:t>What is TAB?</a:t>
            </a:r>
          </a:p>
          <a:p>
            <a:pPr marL="0" indent="0">
              <a:buNone/>
            </a:pPr>
            <a:endParaRPr lang="en-US" sz="2000" dirty="0">
              <a:solidFill>
                <a:srgbClr val="000000"/>
              </a:solidFill>
              <a:latin typeface="Open Sans" panose="020B0606030504020204" pitchFamily="34" charset="0"/>
            </a:endParaRPr>
          </a:p>
          <a:p>
            <a:pPr marL="0" indent="0">
              <a:buNone/>
            </a:pPr>
            <a:r>
              <a:rPr lang="en-US" dirty="0">
                <a:solidFill>
                  <a:srgbClr val="000000"/>
                </a:solidFill>
              </a:rPr>
              <a:t>You will get to read and review new books and discuss them with other students. If you don’t want to talk, but want to hear what other students are reading, that is okay too.</a:t>
            </a:r>
          </a:p>
          <a:p>
            <a:pPr marL="0" indent="0">
              <a:buNone/>
            </a:pPr>
            <a:endParaRPr lang="en-US" sz="2000" dirty="0">
              <a:solidFill>
                <a:srgbClr val="000000"/>
              </a:solidFill>
            </a:endParaRPr>
          </a:p>
          <a:p>
            <a:pPr marL="0" indent="0">
              <a:buNone/>
            </a:pPr>
            <a:endParaRPr lang="en-US" sz="2000" dirty="0">
              <a:solidFill>
                <a:srgbClr val="000000"/>
              </a:solidFill>
            </a:endParaRPr>
          </a:p>
        </p:txBody>
      </p:sp>
    </p:spTree>
    <p:extLst>
      <p:ext uri="{BB962C8B-B14F-4D97-AF65-F5344CB8AC3E}">
        <p14:creationId xmlns:p14="http://schemas.microsoft.com/office/powerpoint/2010/main" val="19503216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 name="Rectangle 9">
            <a:extLst>
              <a:ext uri="{FF2B5EF4-FFF2-40B4-BE49-F238E27FC236}">
                <a16:creationId xmlns:a16="http://schemas.microsoft.com/office/drawing/2014/main" id="{49CD2D09-B1BB-4DF5-9E1C-3D21B21EDE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20431" y="0"/>
            <a:ext cx="6271569" cy="6858000"/>
          </a:xfrm>
          <a:prstGeom prst="rect">
            <a:avLst/>
          </a:prstGeom>
          <a:gradFill>
            <a:gsLst>
              <a:gs pos="0">
                <a:schemeClr val="accent2"/>
              </a:gs>
              <a:gs pos="25000">
                <a:schemeClr val="accent2"/>
              </a:gs>
              <a:gs pos="94000">
                <a:schemeClr val="accent1"/>
              </a:gs>
              <a:gs pos="100000">
                <a:schemeClr val="accent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11">
            <a:extLst>
              <a:ext uri="{FF2B5EF4-FFF2-40B4-BE49-F238E27FC236}">
                <a16:creationId xmlns:a16="http://schemas.microsoft.com/office/drawing/2014/main" id="{83355637-BA71-4F63-94C9-E77BF81BDFC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2" name="Title 1">
            <a:extLst>
              <a:ext uri="{FF2B5EF4-FFF2-40B4-BE49-F238E27FC236}">
                <a16:creationId xmlns:a16="http://schemas.microsoft.com/office/drawing/2014/main" id="{310F720A-8B70-44E6-A388-42F3CBDF42DA}"/>
              </a:ext>
            </a:extLst>
          </p:cNvPr>
          <p:cNvSpPr>
            <a:spLocks noGrp="1"/>
          </p:cNvSpPr>
          <p:nvPr>
            <p:ph type="title"/>
          </p:nvPr>
        </p:nvSpPr>
        <p:spPr>
          <a:xfrm>
            <a:off x="106017" y="306210"/>
            <a:ext cx="7951305" cy="927652"/>
          </a:xfrm>
        </p:spPr>
        <p:txBody>
          <a:bodyPr>
            <a:normAutofit fontScale="90000"/>
          </a:bodyPr>
          <a:lstStyle/>
          <a:p>
            <a:r>
              <a:rPr lang="en-US" sz="3100" b="0" i="0" dirty="0">
                <a:solidFill>
                  <a:srgbClr val="000000"/>
                </a:solidFill>
                <a:effectLst/>
                <a:latin typeface="Ubuntu"/>
              </a:rPr>
              <a:t>Teen Advisory Board: Talking about the Books (TAB)</a:t>
            </a:r>
            <a:br>
              <a:rPr lang="en-US" sz="2800" b="0" i="0" dirty="0">
                <a:solidFill>
                  <a:srgbClr val="000000"/>
                </a:solidFill>
                <a:effectLst/>
                <a:latin typeface="Ubuntu"/>
              </a:rPr>
            </a:br>
            <a:br>
              <a:rPr lang="en-US" sz="2100" b="0" i="0" dirty="0">
                <a:solidFill>
                  <a:srgbClr val="000000"/>
                </a:solidFill>
                <a:effectLst/>
                <a:latin typeface="Ubuntu"/>
              </a:rPr>
            </a:br>
            <a:endParaRPr lang="en-US" sz="2100" dirty="0">
              <a:solidFill>
                <a:srgbClr val="000000"/>
              </a:solidFill>
            </a:endParaRPr>
          </a:p>
        </p:txBody>
      </p:sp>
      <p:sp>
        <p:nvSpPr>
          <p:cNvPr id="3" name="Content Placeholder 2">
            <a:extLst>
              <a:ext uri="{FF2B5EF4-FFF2-40B4-BE49-F238E27FC236}">
                <a16:creationId xmlns:a16="http://schemas.microsoft.com/office/drawing/2014/main" id="{0B0DE11A-D3E2-41EF-A547-8E5AF5DBD3BC}"/>
              </a:ext>
            </a:extLst>
          </p:cNvPr>
          <p:cNvSpPr>
            <a:spLocks noGrp="1"/>
          </p:cNvSpPr>
          <p:nvPr>
            <p:ph idx="1"/>
          </p:nvPr>
        </p:nvSpPr>
        <p:spPr>
          <a:xfrm>
            <a:off x="-1" y="2226365"/>
            <a:ext cx="6361044" cy="4412974"/>
          </a:xfrm>
        </p:spPr>
        <p:txBody>
          <a:bodyPr anchor="ctr">
            <a:normAutofit fontScale="92500" lnSpcReduction="20000"/>
          </a:bodyPr>
          <a:lstStyle/>
          <a:p>
            <a:pPr marL="0" lvl="0" indent="0" algn="ctr">
              <a:spcAft>
                <a:spcPts val="600"/>
              </a:spcAft>
              <a:buNone/>
            </a:pPr>
            <a:r>
              <a:rPr lang="en-US" sz="5400" dirty="0">
                <a:ln w="0"/>
                <a:gradFill>
                  <a:gsLst>
                    <a:gs pos="0">
                      <a:srgbClr val="5B9BD5">
                        <a:lumMod val="50000"/>
                      </a:srgbClr>
                    </a:gs>
                    <a:gs pos="50000">
                      <a:srgbClr val="5B9BD5"/>
                    </a:gs>
                    <a:gs pos="100000">
                      <a:srgbClr val="5B9BD5">
                        <a:lumMod val="60000"/>
                        <a:lumOff val="40000"/>
                      </a:srgbClr>
                    </a:gs>
                  </a:gsLst>
                  <a:lin ang="5400000"/>
                </a:gradFill>
                <a:effectLst>
                  <a:reflection blurRad="6350" stA="53000" endA="300" endPos="35500" dir="5400000" sy="-90000" algn="bl" rotWithShape="0"/>
                </a:effectLst>
              </a:rPr>
              <a:t>What is TAB?</a:t>
            </a:r>
          </a:p>
          <a:p>
            <a:pPr marL="0" indent="0">
              <a:buNone/>
            </a:pPr>
            <a:endParaRPr lang="en-US" sz="2000" dirty="0">
              <a:solidFill>
                <a:srgbClr val="000000"/>
              </a:solidFill>
              <a:latin typeface="Open Sans" panose="020B0606030504020204" pitchFamily="34" charset="0"/>
            </a:endParaRPr>
          </a:p>
          <a:p>
            <a:pPr marL="0" indent="0">
              <a:buNone/>
            </a:pPr>
            <a:r>
              <a:rPr lang="en-US" dirty="0">
                <a:solidFill>
                  <a:srgbClr val="000000"/>
                </a:solidFill>
              </a:rPr>
              <a:t>To join Swanson’s </a:t>
            </a:r>
            <a:r>
              <a:rPr lang="en-US" b="1" dirty="0">
                <a:solidFill>
                  <a:srgbClr val="000000"/>
                </a:solidFill>
              </a:rPr>
              <a:t>TAB</a:t>
            </a:r>
            <a:r>
              <a:rPr lang="en-US" dirty="0">
                <a:solidFill>
                  <a:srgbClr val="000000"/>
                </a:solidFill>
              </a:rPr>
              <a:t> group enroll into our </a:t>
            </a:r>
            <a:r>
              <a:rPr lang="en-US" b="1" dirty="0">
                <a:solidFill>
                  <a:srgbClr val="000000"/>
                </a:solidFill>
              </a:rPr>
              <a:t>TAB</a:t>
            </a:r>
            <a:r>
              <a:rPr lang="en-US" dirty="0">
                <a:solidFill>
                  <a:srgbClr val="000000"/>
                </a:solidFill>
              </a:rPr>
              <a:t> Canvas Course. If you miss a meeting or two, that is okay, just join us as often as the meetings fit into your schedule. </a:t>
            </a:r>
          </a:p>
          <a:p>
            <a:pPr marL="0" indent="0">
              <a:buNone/>
            </a:pPr>
            <a:endParaRPr lang="en-US" b="1" dirty="0">
              <a:solidFill>
                <a:srgbClr val="000000"/>
              </a:solidFill>
            </a:endParaRPr>
          </a:p>
          <a:p>
            <a:pPr marL="0" indent="0">
              <a:buNone/>
            </a:pPr>
            <a:r>
              <a:rPr lang="en-US" dirty="0">
                <a:solidFill>
                  <a:srgbClr val="000000"/>
                </a:solidFill>
              </a:rPr>
              <a:t>Look for an upcoming informational session from the </a:t>
            </a:r>
            <a:r>
              <a:rPr lang="en-US" b="1" dirty="0">
                <a:solidFill>
                  <a:srgbClr val="000000"/>
                </a:solidFill>
              </a:rPr>
              <a:t>Library Staff </a:t>
            </a:r>
            <a:r>
              <a:rPr lang="en-US" dirty="0">
                <a:solidFill>
                  <a:srgbClr val="000000"/>
                </a:solidFill>
              </a:rPr>
              <a:t>at</a:t>
            </a:r>
            <a:r>
              <a:rPr lang="en-US" b="1" dirty="0">
                <a:solidFill>
                  <a:srgbClr val="000000"/>
                </a:solidFill>
              </a:rPr>
              <a:t> Swanson Middle School </a:t>
            </a:r>
            <a:r>
              <a:rPr lang="en-US" dirty="0">
                <a:solidFill>
                  <a:srgbClr val="000000"/>
                </a:solidFill>
              </a:rPr>
              <a:t>about </a:t>
            </a:r>
            <a:r>
              <a:rPr lang="en-US" b="1" dirty="0">
                <a:solidFill>
                  <a:srgbClr val="000000"/>
                </a:solidFill>
              </a:rPr>
              <a:t>TAB</a:t>
            </a:r>
            <a:r>
              <a:rPr lang="en-US" dirty="0">
                <a:solidFill>
                  <a:srgbClr val="000000"/>
                </a:solidFill>
              </a:rPr>
              <a:t>. During this session we will discuss </a:t>
            </a:r>
            <a:r>
              <a:rPr lang="en-US" b="1" dirty="0">
                <a:solidFill>
                  <a:srgbClr val="000000"/>
                </a:solidFill>
              </a:rPr>
              <a:t>TAB </a:t>
            </a:r>
            <a:r>
              <a:rPr lang="en-US" dirty="0">
                <a:solidFill>
                  <a:srgbClr val="000000"/>
                </a:solidFill>
              </a:rPr>
              <a:t>and include meeting times for </a:t>
            </a:r>
            <a:r>
              <a:rPr lang="en-US" b="1" dirty="0">
                <a:solidFill>
                  <a:srgbClr val="000000"/>
                </a:solidFill>
              </a:rPr>
              <a:t>TAB</a:t>
            </a:r>
            <a:r>
              <a:rPr lang="en-US" dirty="0">
                <a:solidFill>
                  <a:srgbClr val="000000"/>
                </a:solidFill>
              </a:rPr>
              <a:t>. </a:t>
            </a:r>
          </a:p>
          <a:p>
            <a:pPr marL="0" indent="0">
              <a:buNone/>
            </a:pPr>
            <a:endParaRPr lang="en-US" dirty="0">
              <a:solidFill>
                <a:srgbClr val="000000"/>
              </a:solidFill>
            </a:endParaRPr>
          </a:p>
          <a:p>
            <a:pPr marL="0" indent="0">
              <a:buNone/>
            </a:pPr>
            <a:endParaRPr lang="en-US" sz="2000" dirty="0">
              <a:solidFill>
                <a:srgbClr val="000000"/>
              </a:solidFill>
            </a:endParaRPr>
          </a:p>
          <a:p>
            <a:pPr marL="0" indent="0">
              <a:buNone/>
            </a:pPr>
            <a:endParaRPr lang="en-US" sz="2000" dirty="0">
              <a:solidFill>
                <a:srgbClr val="000000"/>
              </a:solidFill>
            </a:endParaRPr>
          </a:p>
        </p:txBody>
      </p:sp>
      <p:sp>
        <p:nvSpPr>
          <p:cNvPr id="14" name="Freeform 49">
            <a:extLst>
              <a:ext uri="{FF2B5EF4-FFF2-40B4-BE49-F238E27FC236}">
                <a16:creationId xmlns:a16="http://schemas.microsoft.com/office/drawing/2014/main" id="{967C29FE-FD32-4AFB-AD20-DBDF5864B2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713915" y="590635"/>
            <a:ext cx="5478085" cy="6276841"/>
          </a:xfrm>
          <a:custGeom>
            <a:avLst/>
            <a:gdLst>
              <a:gd name="connsiteX0" fmla="*/ 2178155 w 5478085"/>
              <a:gd name="connsiteY0" fmla="*/ 0 h 6276841"/>
              <a:gd name="connsiteX1" fmla="*/ 5478085 w 5478085"/>
              <a:gd name="connsiteY1" fmla="*/ 3299930 h 6276841"/>
              <a:gd name="connsiteX2" fmla="*/ 3751098 w 5478085"/>
              <a:gd name="connsiteY2" fmla="*/ 6201577 h 6276841"/>
              <a:gd name="connsiteX3" fmla="*/ 3594858 w 5478085"/>
              <a:gd name="connsiteY3" fmla="*/ 6276841 h 6276841"/>
              <a:gd name="connsiteX4" fmla="*/ 761453 w 5478085"/>
              <a:gd name="connsiteY4" fmla="*/ 6276841 h 6276841"/>
              <a:gd name="connsiteX5" fmla="*/ 605213 w 5478085"/>
              <a:gd name="connsiteY5" fmla="*/ 6201577 h 6276841"/>
              <a:gd name="connsiteX6" fmla="*/ 79093 w 5478085"/>
              <a:gd name="connsiteY6" fmla="*/ 5846317 h 6276841"/>
              <a:gd name="connsiteX7" fmla="*/ 0 w 5478085"/>
              <a:gd name="connsiteY7" fmla="*/ 5774432 h 6276841"/>
              <a:gd name="connsiteX8" fmla="*/ 0 w 5478085"/>
              <a:gd name="connsiteY8" fmla="*/ 825429 h 6276841"/>
              <a:gd name="connsiteX9" fmla="*/ 79093 w 5478085"/>
              <a:gd name="connsiteY9" fmla="*/ 753544 h 6276841"/>
              <a:gd name="connsiteX10" fmla="*/ 2178155 w 5478085"/>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78085" h="6276841">
                <a:moveTo>
                  <a:pt x="2178155" y="0"/>
                </a:moveTo>
                <a:cubicBezTo>
                  <a:pt x="4000656" y="0"/>
                  <a:pt x="5478085" y="1477429"/>
                  <a:pt x="5478085" y="3299930"/>
                </a:cubicBezTo>
                <a:cubicBezTo>
                  <a:pt x="5478085" y="4552900"/>
                  <a:pt x="4779769" y="5642769"/>
                  <a:pt x="3751098" y="6201577"/>
                </a:cubicBezTo>
                <a:lnTo>
                  <a:pt x="3594858" y="6276841"/>
                </a:lnTo>
                <a:lnTo>
                  <a:pt x="761453" y="6276841"/>
                </a:lnTo>
                <a:lnTo>
                  <a:pt x="605213" y="6201577"/>
                </a:lnTo>
                <a:cubicBezTo>
                  <a:pt x="418182" y="6099975"/>
                  <a:pt x="242071" y="5980818"/>
                  <a:pt x="79093" y="5846317"/>
                </a:cubicBezTo>
                <a:lnTo>
                  <a:pt x="0" y="5774432"/>
                </a:lnTo>
                <a:lnTo>
                  <a:pt x="0" y="825429"/>
                </a:lnTo>
                <a:lnTo>
                  <a:pt x="79093" y="753544"/>
                </a:lnTo>
                <a:cubicBezTo>
                  <a:pt x="649516" y="282789"/>
                  <a:pt x="1380811" y="0"/>
                  <a:pt x="2178155" y="0"/>
                </a:cubicBezTo>
                <a:close/>
              </a:path>
            </a:pathLst>
          </a:custGeom>
          <a:solidFill>
            <a:srgbClr val="FFFFFF"/>
          </a:solidFill>
          <a:ln>
            <a:gradFill>
              <a:gsLst>
                <a:gs pos="0">
                  <a:schemeClr val="accent2"/>
                </a:gs>
                <a:gs pos="23000">
                  <a:schemeClr val="accent2"/>
                </a:gs>
                <a:gs pos="83000">
                  <a:schemeClr val="accent1"/>
                </a:gs>
                <a:gs pos="100000">
                  <a:schemeClr val="accent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98DC3223-1309-4961-B518-B1B65F15AD19}"/>
              </a:ext>
            </a:extLst>
          </p:cNvPr>
          <p:cNvPicPr>
            <a:picLocks noChangeAspect="1"/>
          </p:cNvPicPr>
          <p:nvPr/>
        </p:nvPicPr>
        <p:blipFill rotWithShape="1">
          <a:blip r:embed="rId3">
            <a:extLst>
              <a:ext uri="{28A0092B-C50C-407E-A947-70E740481C1C}">
                <a14:useLocalDpi xmlns:a14="http://schemas.microsoft.com/office/drawing/2010/main" val="0"/>
              </a:ext>
            </a:extLst>
          </a:blip>
          <a:srcRect l="19465" r="15361" b="1"/>
          <a:stretch/>
        </p:blipFill>
        <p:spPr>
          <a:xfrm>
            <a:off x="6893318" y="770037"/>
            <a:ext cx="5298683" cy="6097438"/>
          </a:xfrm>
          <a:custGeom>
            <a:avLst/>
            <a:gdLst/>
            <a:ahLst/>
            <a:cxnLst/>
            <a:rect l="l" t="t" r="r" b="b"/>
            <a:pathLst>
              <a:path w="5298683" h="6097438">
                <a:moveTo>
                  <a:pt x="3120528" y="0"/>
                </a:moveTo>
                <a:cubicBezTo>
                  <a:pt x="3874524" y="0"/>
                  <a:pt x="4566062" y="267415"/>
                  <a:pt x="5105473" y="712577"/>
                </a:cubicBezTo>
                <a:lnTo>
                  <a:pt x="5298683" y="888178"/>
                </a:lnTo>
                <a:lnTo>
                  <a:pt x="5298683" y="5352876"/>
                </a:lnTo>
                <a:lnTo>
                  <a:pt x="5105473" y="5528477"/>
                </a:lnTo>
                <a:cubicBezTo>
                  <a:pt x="4874296" y="5719261"/>
                  <a:pt x="4615179" y="5877397"/>
                  <a:pt x="4335177" y="5995828"/>
                </a:cubicBezTo>
                <a:lnTo>
                  <a:pt x="4057556" y="6097438"/>
                </a:lnTo>
                <a:lnTo>
                  <a:pt x="2183499" y="6097438"/>
                </a:lnTo>
                <a:lnTo>
                  <a:pt x="1905878" y="5995828"/>
                </a:lnTo>
                <a:cubicBezTo>
                  <a:pt x="785873" y="5522106"/>
                  <a:pt x="0" y="4413092"/>
                  <a:pt x="0" y="3120527"/>
                </a:cubicBezTo>
                <a:cubicBezTo>
                  <a:pt x="0" y="1397108"/>
                  <a:pt x="1397108" y="0"/>
                  <a:pt x="3120528" y="0"/>
                </a:cubicBezTo>
                <a:close/>
              </a:path>
            </a:pathLst>
          </a:custGeom>
        </p:spPr>
      </p:pic>
    </p:spTree>
    <p:extLst>
      <p:ext uri="{BB962C8B-B14F-4D97-AF65-F5344CB8AC3E}">
        <p14:creationId xmlns:p14="http://schemas.microsoft.com/office/powerpoint/2010/main" val="147090801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349</TotalTime>
  <Words>305</Words>
  <Application>Microsoft Office PowerPoint</Application>
  <PresentationFormat>Widescreen</PresentationFormat>
  <Paragraphs>26</Paragraphs>
  <Slides>5</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vt:i4>
      </vt:variant>
    </vt:vector>
  </HeadingPairs>
  <TitlesOfParts>
    <vt:vector size="13" baseType="lpstr">
      <vt:lpstr>Arial</vt:lpstr>
      <vt:lpstr>Calibri</vt:lpstr>
      <vt:lpstr>Calibri Light</vt:lpstr>
      <vt:lpstr>Impact</vt:lpstr>
      <vt:lpstr>Open Sans</vt:lpstr>
      <vt:lpstr>Times New Roman</vt:lpstr>
      <vt:lpstr>Ubuntu</vt:lpstr>
      <vt:lpstr>Office Theme</vt:lpstr>
      <vt:lpstr>Teen Advisory Board</vt:lpstr>
      <vt:lpstr>Teen Advisory Board: Talking about the Books (TAB)  </vt:lpstr>
      <vt:lpstr>Teen Advisory Board: Talking about the Books (TAB)  </vt:lpstr>
      <vt:lpstr>Teen Advisory Board: Talking about the Books (TAB)  </vt:lpstr>
      <vt:lpstr>Teen Advisory Board: Talking about the Books (TAB)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Patterson, Samantha</dc:creator>
  <cp:lastModifiedBy>Holland, Trevor</cp:lastModifiedBy>
  <cp:revision>22</cp:revision>
  <dcterms:created xsi:type="dcterms:W3CDTF">2020-09-14T15:39:33Z</dcterms:created>
  <dcterms:modified xsi:type="dcterms:W3CDTF">2020-09-18T18:02:10Z</dcterms:modified>
</cp:coreProperties>
</file>